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56" r:id="rId2"/>
    <p:sldId id="357" r:id="rId3"/>
    <p:sldId id="356" r:id="rId4"/>
    <p:sldId id="358" r:id="rId5"/>
    <p:sldId id="359" r:id="rId6"/>
    <p:sldId id="257" r:id="rId7"/>
    <p:sldId id="259" r:id="rId8"/>
    <p:sldId id="258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354" r:id="rId48"/>
    <p:sldId id="298" r:id="rId49"/>
    <p:sldId id="355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4"/>
    <p:restoredTop sz="86418"/>
  </p:normalViewPr>
  <p:slideViewPr>
    <p:cSldViewPr snapToGrid="0" snapToObjects="1">
      <p:cViewPr varScale="1">
        <p:scale>
          <a:sx n="112" d="100"/>
          <a:sy n="112" d="100"/>
        </p:scale>
        <p:origin x="186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1/31/19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41.xml"/><Relationship Id="rId18" Type="http://schemas.openxmlformats.org/officeDocument/2006/relationships/image" Target="../media/image3.png"/><Relationship Id="rId26" Type="http://schemas.openxmlformats.org/officeDocument/2006/relationships/image" Target="../media/image11.png"/><Relationship Id="rId39" Type="http://schemas.openxmlformats.org/officeDocument/2006/relationships/image" Target="../media/image24.png"/><Relationship Id="rId21" Type="http://schemas.openxmlformats.org/officeDocument/2006/relationships/image" Target="../media/image6.png"/><Relationship Id="rId34" Type="http://schemas.openxmlformats.org/officeDocument/2006/relationships/image" Target="../media/image19.png"/><Relationship Id="rId7" Type="http://schemas.openxmlformats.org/officeDocument/2006/relationships/slide" Target="slide60.xml"/><Relationship Id="rId12" Type="http://schemas.openxmlformats.org/officeDocument/2006/relationships/slide" Target="slide12.xml"/><Relationship Id="rId17" Type="http://schemas.openxmlformats.org/officeDocument/2006/relationships/image" Target="../media/image2.png"/><Relationship Id="rId25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image" Target="../media/image23.png"/><Relationship Id="rId2" Type="http://schemas.openxmlformats.org/officeDocument/2006/relationships/slide" Target="slide13.xml"/><Relationship Id="rId16" Type="http://schemas.openxmlformats.org/officeDocument/2006/relationships/hyperlink" Target="ovf(deleteword())" TargetMode="External"/><Relationship Id="rId20" Type="http://schemas.openxmlformats.org/officeDocument/2006/relationships/image" Target="../media/image5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54.xml"/><Relationship Id="rId11" Type="http://schemas.openxmlformats.org/officeDocument/2006/relationships/slide" Target="slide6.xml"/><Relationship Id="rId24" Type="http://schemas.openxmlformats.org/officeDocument/2006/relationships/image" Target="../media/image9.png"/><Relationship Id="rId32" Type="http://schemas.openxmlformats.org/officeDocument/2006/relationships/image" Target="../media/image17.png"/><Relationship Id="rId37" Type="http://schemas.openxmlformats.org/officeDocument/2006/relationships/image" Target="../media/image22.png"/><Relationship Id="rId40" Type="http://schemas.openxmlformats.org/officeDocument/2006/relationships/image" Target="../media/image25.png"/><Relationship Id="rId5" Type="http://schemas.openxmlformats.org/officeDocument/2006/relationships/slide" Target="slide51.xml"/><Relationship Id="rId15" Type="http://schemas.openxmlformats.org/officeDocument/2006/relationships/slide" Target="slide45.xml"/><Relationship Id="rId23" Type="http://schemas.openxmlformats.org/officeDocument/2006/relationships/image" Target="../media/image8.png"/><Relationship Id="rId28" Type="http://schemas.openxmlformats.org/officeDocument/2006/relationships/image" Target="../media/image13.png"/><Relationship Id="rId36" Type="http://schemas.openxmlformats.org/officeDocument/2006/relationships/image" Target="../media/image21.png"/><Relationship Id="rId10" Type="http://schemas.openxmlformats.org/officeDocument/2006/relationships/slide" Target="slide96.xml"/><Relationship Id="rId19" Type="http://schemas.openxmlformats.org/officeDocument/2006/relationships/image" Target="../media/image4.png"/><Relationship Id="rId31" Type="http://schemas.openxmlformats.org/officeDocument/2006/relationships/image" Target="../media/image16.png"/><Relationship Id="rId4" Type="http://schemas.openxmlformats.org/officeDocument/2006/relationships/slide" Target="slide34.xml"/><Relationship Id="rId9" Type="http://schemas.openxmlformats.org/officeDocument/2006/relationships/slide" Target="slide92.xml"/><Relationship Id="rId14" Type="http://schemas.openxmlformats.org/officeDocument/2006/relationships/slide" Target="slide44.xml"/><Relationship Id="rId22" Type="http://schemas.openxmlformats.org/officeDocument/2006/relationships/image" Target="../media/image7.png"/><Relationship Id="rId27" Type="http://schemas.openxmlformats.org/officeDocument/2006/relationships/image" Target="../media/image12.png"/><Relationship Id="rId30" Type="http://schemas.openxmlformats.org/officeDocument/2006/relationships/image" Target="../media/image15.png"/><Relationship Id="rId35" Type="http://schemas.openxmlformats.org/officeDocument/2006/relationships/image" Target="../media/image20.png"/><Relationship Id="rId8" Type="http://schemas.openxmlformats.org/officeDocument/2006/relationships/slide" Target="slide87.xml"/><Relationship Id="rId3" Type="http://schemas.openxmlformats.org/officeDocument/2006/relationships/hyperlink" Target="ovf(clear())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0.png"/><Relationship Id="rId3" Type="http://schemas.openxmlformats.org/officeDocument/2006/relationships/slide" Target="slide1.xml"/><Relationship Id="rId21" Type="http://schemas.openxmlformats.org/officeDocument/2006/relationships/image" Target="../media/image97.png"/><Relationship Id="rId7" Type="http://schemas.openxmlformats.org/officeDocument/2006/relationships/image" Target="../media/image84.png"/><Relationship Id="rId12" Type="http://schemas.openxmlformats.org/officeDocument/2006/relationships/image" Target="../media/image27.png"/><Relationship Id="rId17" Type="http://schemas.openxmlformats.org/officeDocument/2006/relationships/image" Target="../media/image93.png"/><Relationship Id="rId25" Type="http://schemas.openxmlformats.org/officeDocument/2006/relationships/image" Target="../media/image9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45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23" Type="http://schemas.openxmlformats.org/officeDocument/2006/relationships/image" Target="../media/image44.png"/><Relationship Id="rId10" Type="http://schemas.openxmlformats.org/officeDocument/2006/relationships/image" Target="../media/image87.png"/><Relationship Id="rId19" Type="http://schemas.openxmlformats.org/officeDocument/2006/relationships/image" Target="../media/image95.png"/><Relationship Id="rId4" Type="http://schemas.openxmlformats.org/officeDocument/2006/relationships/image" Target="../media/image26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45.png"/><Relationship Id="rId2" Type="http://schemas.openxmlformats.org/officeDocument/2006/relationships/hyperlink" Target="ovf(blank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965.png"/><Relationship Id="rId4" Type="http://schemas.openxmlformats.org/officeDocument/2006/relationships/image" Target="../media/image2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971.png"/><Relationship Id="rId4" Type="http://schemas.openxmlformats.org/officeDocument/2006/relationships/image" Target="../media/image97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64.png"/><Relationship Id="rId18" Type="http://schemas.openxmlformats.org/officeDocument/2006/relationships/image" Target="../media/image624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523.png"/><Relationship Id="rId12" Type="http://schemas.openxmlformats.org/officeDocument/2006/relationships/image" Target="../media/image943.png"/><Relationship Id="rId17" Type="http://schemas.openxmlformats.org/officeDocument/2006/relationships/image" Target="../media/image133.png"/><Relationship Id="rId2" Type="http://schemas.openxmlformats.org/officeDocument/2006/relationships/slide" Target="slide1.xml"/><Relationship Id="rId16" Type="http://schemas.openxmlformats.org/officeDocument/2006/relationships/image" Target="../media/image54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2.png"/><Relationship Id="rId11" Type="http://schemas.openxmlformats.org/officeDocument/2006/relationships/image" Target="../media/image502.png"/><Relationship Id="rId5" Type="http://schemas.openxmlformats.org/officeDocument/2006/relationships/image" Target="../media/image527.png"/><Relationship Id="rId15" Type="http://schemas.openxmlformats.org/officeDocument/2006/relationships/image" Target="../media/image340.png"/><Relationship Id="rId10" Type="http://schemas.openxmlformats.org/officeDocument/2006/relationships/image" Target="../media/image400.png"/><Relationship Id="rId19" Type="http://schemas.openxmlformats.org/officeDocument/2006/relationships/image" Target="../media/image922.png"/><Relationship Id="rId4" Type="http://schemas.openxmlformats.org/officeDocument/2006/relationships/image" Target="../media/image526.png"/><Relationship Id="rId9" Type="http://schemas.openxmlformats.org/officeDocument/2006/relationships/image" Target="../media/image60.png"/><Relationship Id="rId14" Type="http://schemas.openxmlformats.org/officeDocument/2006/relationships/image" Target="../media/image553.png"/><Relationship Id="rId22" Type="http://schemas.openxmlformats.org/officeDocument/2006/relationships/image" Target="../media/image2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4.png"/><Relationship Id="rId13" Type="http://schemas.openxmlformats.org/officeDocument/2006/relationships/image" Target="../media/image81.png"/><Relationship Id="rId18" Type="http://schemas.openxmlformats.org/officeDocument/2006/relationships/image" Target="../media/image546.png"/><Relationship Id="rId26" Type="http://schemas.openxmlformats.org/officeDocument/2006/relationships/image" Target="../media/image45.png"/><Relationship Id="rId3" Type="http://schemas.openxmlformats.org/officeDocument/2006/relationships/slide" Target="slide1.xml"/><Relationship Id="rId21" Type="http://schemas.openxmlformats.org/officeDocument/2006/relationships/image" Target="../media/image973.png"/><Relationship Id="rId7" Type="http://schemas.openxmlformats.org/officeDocument/2006/relationships/slide" Target="slide6.xml"/><Relationship Id="rId12" Type="http://schemas.openxmlformats.org/officeDocument/2006/relationships/image" Target="../media/image916.png"/><Relationship Id="rId17" Type="http://schemas.openxmlformats.org/officeDocument/2006/relationships/image" Target="../media/image31.png"/><Relationship Id="rId25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3.png"/><Relationship Id="rId20" Type="http://schemas.openxmlformats.org/officeDocument/2006/relationships/image" Target="../media/image398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2.xml"/><Relationship Id="rId11" Type="http://schemas.openxmlformats.org/officeDocument/2006/relationships/image" Target="../media/image36.png"/><Relationship Id="rId24" Type="http://schemas.openxmlformats.org/officeDocument/2006/relationships/image" Target="../media/image21.png"/><Relationship Id="rId5" Type="http://schemas.openxmlformats.org/officeDocument/2006/relationships/image" Target="../media/image337.png"/><Relationship Id="rId15" Type="http://schemas.openxmlformats.org/officeDocument/2006/relationships/image" Target="../media/image676.png"/><Relationship Id="rId23" Type="http://schemas.openxmlformats.org/officeDocument/2006/relationships/image" Target="../media/image530.png"/><Relationship Id="rId10" Type="http://schemas.openxmlformats.org/officeDocument/2006/relationships/image" Target="../media/image106.png"/><Relationship Id="rId19" Type="http://schemas.openxmlformats.org/officeDocument/2006/relationships/image" Target="../media/image7.png"/><Relationship Id="rId4" Type="http://schemas.openxmlformats.org/officeDocument/2006/relationships/image" Target="../media/image26.png"/><Relationship Id="rId9" Type="http://schemas.openxmlformats.org/officeDocument/2006/relationships/image" Target="../media/image972.png"/><Relationship Id="rId14" Type="http://schemas.openxmlformats.org/officeDocument/2006/relationships/image" Target="../media/image509.png"/><Relationship Id="rId22" Type="http://schemas.openxmlformats.org/officeDocument/2006/relationships/image" Target="../media/image503.png"/><Relationship Id="rId27" Type="http://schemas.openxmlformats.org/officeDocument/2006/relationships/image" Target="../media/image1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0.png"/><Relationship Id="rId18" Type="http://schemas.openxmlformats.org/officeDocument/2006/relationships/image" Target="../media/image56.png"/><Relationship Id="rId26" Type="http://schemas.openxmlformats.org/officeDocument/2006/relationships/image" Target="../media/image114.png"/><Relationship Id="rId3" Type="http://schemas.openxmlformats.org/officeDocument/2006/relationships/hyperlink" Target="ovf(place(should))" TargetMode="External"/><Relationship Id="rId21" Type="http://schemas.openxmlformats.org/officeDocument/2006/relationships/image" Target="../media/image111.png"/><Relationship Id="rId7" Type="http://schemas.openxmlformats.org/officeDocument/2006/relationships/image" Target="../media/image26.png"/><Relationship Id="rId12" Type="http://schemas.openxmlformats.org/officeDocument/2006/relationships/image" Target="../media/image105.png"/><Relationship Id="rId17" Type="http://schemas.openxmlformats.org/officeDocument/2006/relationships/image" Target="../media/image108.png"/><Relationship Id="rId25" Type="http://schemas.openxmlformats.org/officeDocument/2006/relationships/image" Target="../media/image11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7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104.png"/><Relationship Id="rId24" Type="http://schemas.openxmlformats.org/officeDocument/2006/relationships/image" Target="../media/image45.png"/><Relationship Id="rId5" Type="http://schemas.openxmlformats.org/officeDocument/2006/relationships/hyperlink" Target="ovf(place(could))" TargetMode="External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103.png"/><Relationship Id="rId19" Type="http://schemas.openxmlformats.org/officeDocument/2006/relationships/image" Target="../media/image109.png"/><Relationship Id="rId4" Type="http://schemas.openxmlformats.org/officeDocument/2006/relationships/hyperlink" Target="ovf(place(would))" TargetMode="External"/><Relationship Id="rId9" Type="http://schemas.openxmlformats.org/officeDocument/2006/relationships/image" Target="../media/image79.png"/><Relationship Id="rId14" Type="http://schemas.openxmlformats.org/officeDocument/2006/relationships/image" Target="../media/image106.png"/><Relationship Id="rId22" Type="http://schemas.openxmlformats.org/officeDocument/2006/relationships/image" Target="../media/image112.png"/><Relationship Id="rId27" Type="http://schemas.openxmlformats.org/officeDocument/2006/relationships/image" Target="../media/image11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18" Type="http://schemas.openxmlformats.org/officeDocument/2006/relationships/slide" Target="slide23.xml"/><Relationship Id="rId26" Type="http://schemas.openxmlformats.org/officeDocument/2006/relationships/image" Target="../media/image125.png"/><Relationship Id="rId39" Type="http://schemas.openxmlformats.org/officeDocument/2006/relationships/image" Target="../media/image137.png"/><Relationship Id="rId21" Type="http://schemas.openxmlformats.org/officeDocument/2006/relationships/image" Target="../media/image120.png"/><Relationship Id="rId34" Type="http://schemas.openxmlformats.org/officeDocument/2006/relationships/image" Target="../media/image133.png"/><Relationship Id="rId7" Type="http://schemas.openxmlformats.org/officeDocument/2006/relationships/slide" Target="slide32.xml"/><Relationship Id="rId2" Type="http://schemas.openxmlformats.org/officeDocument/2006/relationships/slide" Target="slide16.xml"/><Relationship Id="rId16" Type="http://schemas.openxmlformats.org/officeDocument/2006/relationships/image" Target="../media/image116.png"/><Relationship Id="rId20" Type="http://schemas.openxmlformats.org/officeDocument/2006/relationships/image" Target="../media/image119.png"/><Relationship Id="rId29" Type="http://schemas.openxmlformats.org/officeDocument/2006/relationships/image" Target="../media/image128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9.xml"/><Relationship Id="rId11" Type="http://schemas.openxmlformats.org/officeDocument/2006/relationships/slide" Target="slide24.xml"/><Relationship Id="rId24" Type="http://schemas.openxmlformats.org/officeDocument/2006/relationships/image" Target="../media/image123.png"/><Relationship Id="rId32" Type="http://schemas.openxmlformats.org/officeDocument/2006/relationships/image" Target="../media/image131.png"/><Relationship Id="rId37" Type="http://schemas.openxmlformats.org/officeDocument/2006/relationships/image" Target="../media/image26.png"/><Relationship Id="rId40" Type="http://schemas.openxmlformats.org/officeDocument/2006/relationships/image" Target="../media/image44.png"/><Relationship Id="rId5" Type="http://schemas.openxmlformats.org/officeDocument/2006/relationships/slide" Target="slide28.xml"/><Relationship Id="rId15" Type="http://schemas.openxmlformats.org/officeDocument/2006/relationships/image" Target="../media/image24.png"/><Relationship Id="rId23" Type="http://schemas.openxmlformats.org/officeDocument/2006/relationships/image" Target="../media/image122.png"/><Relationship Id="rId28" Type="http://schemas.openxmlformats.org/officeDocument/2006/relationships/image" Target="../media/image127.png"/><Relationship Id="rId36" Type="http://schemas.openxmlformats.org/officeDocument/2006/relationships/image" Target="../media/image135.png"/><Relationship Id="rId10" Type="http://schemas.openxmlformats.org/officeDocument/2006/relationships/slide" Target="slide22.xml"/><Relationship Id="rId19" Type="http://schemas.openxmlformats.org/officeDocument/2006/relationships/image" Target="../media/image118.png"/><Relationship Id="rId31" Type="http://schemas.openxmlformats.org/officeDocument/2006/relationships/image" Target="../media/image130.png"/><Relationship Id="rId4" Type="http://schemas.openxmlformats.org/officeDocument/2006/relationships/slide" Target="slide1.xml"/><Relationship Id="rId9" Type="http://schemas.openxmlformats.org/officeDocument/2006/relationships/slide" Target="slide8.xml"/><Relationship Id="rId14" Type="http://schemas.openxmlformats.org/officeDocument/2006/relationships/slide" Target="slide21.xml"/><Relationship Id="rId22" Type="http://schemas.openxmlformats.org/officeDocument/2006/relationships/image" Target="../media/image121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Relationship Id="rId35" Type="http://schemas.openxmlformats.org/officeDocument/2006/relationships/image" Target="../media/image134.png"/><Relationship Id="rId8" Type="http://schemas.openxmlformats.org/officeDocument/2006/relationships/slide" Target="slide14.xml"/><Relationship Id="rId3" Type="http://schemas.openxmlformats.org/officeDocument/2006/relationships/slide" Target="slide27.xml"/><Relationship Id="rId12" Type="http://schemas.openxmlformats.org/officeDocument/2006/relationships/slide" Target="slide15.xml"/><Relationship Id="rId17" Type="http://schemas.openxmlformats.org/officeDocument/2006/relationships/image" Target="../media/image117.png"/><Relationship Id="rId25" Type="http://schemas.openxmlformats.org/officeDocument/2006/relationships/image" Target="../media/image124.png"/><Relationship Id="rId33" Type="http://schemas.openxmlformats.org/officeDocument/2006/relationships/image" Target="../media/image132.png"/><Relationship Id="rId38" Type="http://schemas.openxmlformats.org/officeDocument/2006/relationships/image" Target="../media/image1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0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21.png"/><Relationship Id="rId2" Type="http://schemas.openxmlformats.org/officeDocument/2006/relationships/slide" Target="slide1.xml"/><Relationship Id="rId16" Type="http://schemas.openxmlformats.org/officeDocument/2006/relationships/image" Target="../media/image149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19" Type="http://schemas.openxmlformats.org/officeDocument/2006/relationships/image" Target="../media/image151.png"/><Relationship Id="rId4" Type="http://schemas.openxmlformats.org/officeDocument/2006/relationships/image" Target="../media/image116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5.png"/><Relationship Id="rId3" Type="http://schemas.openxmlformats.org/officeDocument/2006/relationships/image" Target="../media/image26.png"/><Relationship Id="rId21" Type="http://schemas.openxmlformats.org/officeDocument/2006/relationships/image" Target="../media/image168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4.png"/><Relationship Id="rId2" Type="http://schemas.openxmlformats.org/officeDocument/2006/relationships/slide" Target="slide1.xml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24" Type="http://schemas.openxmlformats.org/officeDocument/2006/relationships/image" Target="../media/image45.png"/><Relationship Id="rId5" Type="http://schemas.openxmlformats.org/officeDocument/2006/relationships/image" Target="../media/image153.png"/><Relationship Id="rId15" Type="http://schemas.openxmlformats.org/officeDocument/2006/relationships/image" Target="../media/image162.png"/><Relationship Id="rId23" Type="http://schemas.openxmlformats.org/officeDocument/2006/relationships/image" Target="../media/image44.png"/><Relationship Id="rId10" Type="http://schemas.openxmlformats.org/officeDocument/2006/relationships/image" Target="../media/image158.png"/><Relationship Id="rId19" Type="http://schemas.openxmlformats.org/officeDocument/2006/relationships/image" Target="../media/image166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21.png"/><Relationship Id="rId22" Type="http://schemas.openxmlformats.org/officeDocument/2006/relationships/image" Target="../media/image1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18" Type="http://schemas.openxmlformats.org/officeDocument/2006/relationships/image" Target="../media/image183.png"/><Relationship Id="rId3" Type="http://schemas.openxmlformats.org/officeDocument/2006/relationships/slide" Target="slide1.xml"/><Relationship Id="rId21" Type="http://schemas.openxmlformats.org/officeDocument/2006/relationships/image" Target="../media/image186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" Type="http://schemas.openxmlformats.org/officeDocument/2006/relationships/slide" Target="slide25.xml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24" Type="http://schemas.openxmlformats.org/officeDocument/2006/relationships/image" Target="../media/image45.pn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23" Type="http://schemas.openxmlformats.org/officeDocument/2006/relationships/image" Target="../media/image44.png"/><Relationship Id="rId10" Type="http://schemas.openxmlformats.org/officeDocument/2006/relationships/image" Target="../media/image175.png"/><Relationship Id="rId19" Type="http://schemas.openxmlformats.org/officeDocument/2006/relationships/image" Target="../media/image184.png"/><Relationship Id="rId4" Type="http://schemas.openxmlformats.org/officeDocument/2006/relationships/image" Target="../media/image26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Relationship Id="rId22" Type="http://schemas.openxmlformats.org/officeDocument/2006/relationships/image" Target="../media/image18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4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3" Type="http://schemas.openxmlformats.org/officeDocument/2006/relationships/image" Target="../media/image26.png"/><Relationship Id="rId21" Type="http://schemas.openxmlformats.org/officeDocument/2006/relationships/image" Target="../media/image199.png"/><Relationship Id="rId7" Type="http://schemas.openxmlformats.org/officeDocument/2006/relationships/hyperlink" Target="ovf(place(smoothie),open(flavour))" TargetMode="External"/><Relationship Id="rId12" Type="http://schemas.openxmlformats.org/officeDocument/2006/relationships/image" Target="../media/image121.png"/><Relationship Id="rId17" Type="http://schemas.openxmlformats.org/officeDocument/2006/relationships/image" Target="../media/image196.png"/><Relationship Id="rId25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195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5.xml"/><Relationship Id="rId6" Type="http://schemas.openxmlformats.org/officeDocument/2006/relationships/slide" Target="slide31.xml"/><Relationship Id="rId11" Type="http://schemas.openxmlformats.org/officeDocument/2006/relationships/image" Target="../media/image191.png"/><Relationship Id="rId24" Type="http://schemas.openxmlformats.org/officeDocument/2006/relationships/image" Target="../media/image44.png"/><Relationship Id="rId5" Type="http://schemas.openxmlformats.org/officeDocument/2006/relationships/slide" Target="slide26.xml"/><Relationship Id="rId15" Type="http://schemas.openxmlformats.org/officeDocument/2006/relationships/image" Target="../media/image194.png"/><Relationship Id="rId23" Type="http://schemas.openxmlformats.org/officeDocument/2006/relationships/image" Target="../media/image137.png"/><Relationship Id="rId10" Type="http://schemas.openxmlformats.org/officeDocument/2006/relationships/slide" Target="slide30.xml"/><Relationship Id="rId19" Type="http://schemas.openxmlformats.org/officeDocument/2006/relationships/image" Target="../media/image198.png"/><Relationship Id="rId4" Type="http://schemas.openxmlformats.org/officeDocument/2006/relationships/image" Target="../media/image130.png"/><Relationship Id="rId9" Type="http://schemas.openxmlformats.org/officeDocument/2006/relationships/slide" Target="slide17.xml"/><Relationship Id="rId14" Type="http://schemas.openxmlformats.org/officeDocument/2006/relationships/image" Target="../media/image193.png"/><Relationship Id="rId22" Type="http://schemas.openxmlformats.org/officeDocument/2006/relationships/image" Target="../media/image2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121.png"/><Relationship Id="rId3" Type="http://schemas.openxmlformats.org/officeDocument/2006/relationships/image" Target="../media/image26.png"/><Relationship Id="rId7" Type="http://schemas.openxmlformats.org/officeDocument/2006/relationships/image" Target="../media/image203.png"/><Relationship Id="rId12" Type="http://schemas.openxmlformats.org/officeDocument/2006/relationships/image" Target="../media/image164.png"/><Relationship Id="rId17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png"/><Relationship Id="rId11" Type="http://schemas.openxmlformats.org/officeDocument/2006/relationships/image" Target="../media/image163.png"/><Relationship Id="rId5" Type="http://schemas.openxmlformats.org/officeDocument/2006/relationships/image" Target="../media/image201.png"/><Relationship Id="rId15" Type="http://schemas.openxmlformats.org/officeDocument/2006/relationships/image" Target="../media/image169.png"/><Relationship Id="rId10" Type="http://schemas.openxmlformats.org/officeDocument/2006/relationships/image" Target="../media/image155.png"/><Relationship Id="rId4" Type="http://schemas.openxmlformats.org/officeDocument/2006/relationships/image" Target="../media/image153.png"/><Relationship Id="rId9" Type="http://schemas.openxmlformats.org/officeDocument/2006/relationships/image" Target="../media/image154.png"/><Relationship Id="rId14" Type="http://schemas.openxmlformats.org/officeDocument/2006/relationships/image" Target="../media/image16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slide" Target="slide41.xml"/><Relationship Id="rId18" Type="http://schemas.openxmlformats.org/officeDocument/2006/relationships/image" Target="../media/image3.png"/><Relationship Id="rId26" Type="http://schemas.openxmlformats.org/officeDocument/2006/relationships/image" Target="../media/image11.png"/><Relationship Id="rId39" Type="http://schemas.openxmlformats.org/officeDocument/2006/relationships/image" Target="../media/image24.png"/><Relationship Id="rId21" Type="http://schemas.openxmlformats.org/officeDocument/2006/relationships/image" Target="../media/image6.png"/><Relationship Id="rId34" Type="http://schemas.openxmlformats.org/officeDocument/2006/relationships/image" Target="../media/image19.png"/><Relationship Id="rId7" Type="http://schemas.openxmlformats.org/officeDocument/2006/relationships/slide" Target="slide60.xml"/><Relationship Id="rId12" Type="http://schemas.openxmlformats.org/officeDocument/2006/relationships/slide" Target="slide12.xml"/><Relationship Id="rId17" Type="http://schemas.openxmlformats.org/officeDocument/2006/relationships/image" Target="../media/image2.png"/><Relationship Id="rId25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image" Target="../media/image23.png"/><Relationship Id="rId2" Type="http://schemas.openxmlformats.org/officeDocument/2006/relationships/slide" Target="slide13.xml"/><Relationship Id="rId16" Type="http://schemas.openxmlformats.org/officeDocument/2006/relationships/hyperlink" Target="ovf(deleteword())" TargetMode="External"/><Relationship Id="rId20" Type="http://schemas.openxmlformats.org/officeDocument/2006/relationships/image" Target="../media/image5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54.xml"/><Relationship Id="rId11" Type="http://schemas.openxmlformats.org/officeDocument/2006/relationships/slide" Target="slide6.xml"/><Relationship Id="rId24" Type="http://schemas.openxmlformats.org/officeDocument/2006/relationships/image" Target="../media/image9.png"/><Relationship Id="rId32" Type="http://schemas.openxmlformats.org/officeDocument/2006/relationships/image" Target="../media/image17.png"/><Relationship Id="rId37" Type="http://schemas.openxmlformats.org/officeDocument/2006/relationships/image" Target="../media/image22.png"/><Relationship Id="rId40" Type="http://schemas.openxmlformats.org/officeDocument/2006/relationships/image" Target="../media/image25.png"/><Relationship Id="rId5" Type="http://schemas.openxmlformats.org/officeDocument/2006/relationships/slide" Target="slide51.xml"/><Relationship Id="rId15" Type="http://schemas.openxmlformats.org/officeDocument/2006/relationships/slide" Target="slide45.xml"/><Relationship Id="rId23" Type="http://schemas.openxmlformats.org/officeDocument/2006/relationships/image" Target="../media/image8.png"/><Relationship Id="rId28" Type="http://schemas.openxmlformats.org/officeDocument/2006/relationships/image" Target="../media/image13.png"/><Relationship Id="rId36" Type="http://schemas.openxmlformats.org/officeDocument/2006/relationships/image" Target="../media/image21.png"/><Relationship Id="rId10" Type="http://schemas.openxmlformats.org/officeDocument/2006/relationships/slide" Target="slide96.xml"/><Relationship Id="rId19" Type="http://schemas.openxmlformats.org/officeDocument/2006/relationships/image" Target="../media/image4.png"/><Relationship Id="rId31" Type="http://schemas.openxmlformats.org/officeDocument/2006/relationships/image" Target="../media/image16.png"/><Relationship Id="rId4" Type="http://schemas.openxmlformats.org/officeDocument/2006/relationships/slide" Target="slide34.xml"/><Relationship Id="rId9" Type="http://schemas.openxmlformats.org/officeDocument/2006/relationships/slide" Target="slide92.xml"/><Relationship Id="rId14" Type="http://schemas.openxmlformats.org/officeDocument/2006/relationships/slide" Target="slide44.xml"/><Relationship Id="rId22" Type="http://schemas.openxmlformats.org/officeDocument/2006/relationships/image" Target="../media/image7.png"/><Relationship Id="rId27" Type="http://schemas.openxmlformats.org/officeDocument/2006/relationships/image" Target="../media/image12.png"/><Relationship Id="rId30" Type="http://schemas.openxmlformats.org/officeDocument/2006/relationships/image" Target="../media/image15.png"/><Relationship Id="rId35" Type="http://schemas.openxmlformats.org/officeDocument/2006/relationships/image" Target="../media/image20.png"/><Relationship Id="rId8" Type="http://schemas.openxmlformats.org/officeDocument/2006/relationships/slide" Target="slide87.xml"/><Relationship Id="rId3" Type="http://schemas.openxmlformats.org/officeDocument/2006/relationships/hyperlink" Target="ovf(clear())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19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44.png"/><Relationship Id="rId10" Type="http://schemas.openxmlformats.org/officeDocument/2006/relationships/image" Target="../media/image213.png"/><Relationship Id="rId4" Type="http://schemas.openxmlformats.org/officeDocument/2006/relationships/image" Target="../media/image123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18" Type="http://schemas.openxmlformats.org/officeDocument/2006/relationships/image" Target="../media/image124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" Type="http://schemas.openxmlformats.org/officeDocument/2006/relationships/slide" Target="slide1.xml"/><Relationship Id="rId16" Type="http://schemas.openxmlformats.org/officeDocument/2006/relationships/image" Target="../media/image23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19" Type="http://schemas.openxmlformats.org/officeDocument/2006/relationships/image" Target="../media/image232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237.png"/><Relationship Id="rId1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118.png"/><Relationship Id="rId12" Type="http://schemas.openxmlformats.org/officeDocument/2006/relationships/image" Target="../media/image236.png"/><Relationship Id="rId17" Type="http://schemas.openxmlformats.org/officeDocument/2006/relationships/image" Target="../media/image241.png"/><Relationship Id="rId2" Type="http://schemas.openxmlformats.org/officeDocument/2006/relationships/slide" Target="slide1.xml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2.png"/><Relationship Id="rId11" Type="http://schemas.openxmlformats.org/officeDocument/2006/relationships/image" Target="../media/image235.png"/><Relationship Id="rId5" Type="http://schemas.openxmlformats.org/officeDocument/2006/relationships/image" Target="../media/image221.png"/><Relationship Id="rId15" Type="http://schemas.openxmlformats.org/officeDocument/2006/relationships/image" Target="../media/image239.png"/><Relationship Id="rId10" Type="http://schemas.openxmlformats.org/officeDocument/2006/relationships/image" Target="../media/image234.png"/><Relationship Id="rId19" Type="http://schemas.openxmlformats.org/officeDocument/2006/relationships/image" Target="../media/image45.png"/><Relationship Id="rId4" Type="http://schemas.openxmlformats.org/officeDocument/2006/relationships/image" Target="../media/image220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68.png"/><Relationship Id="rId18" Type="http://schemas.openxmlformats.org/officeDocument/2006/relationships/image" Target="../media/image254.png"/><Relationship Id="rId3" Type="http://schemas.openxmlformats.org/officeDocument/2006/relationships/image" Target="../media/image26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17" Type="http://schemas.openxmlformats.org/officeDocument/2006/relationships/image" Target="../media/image253.png"/><Relationship Id="rId2" Type="http://schemas.openxmlformats.org/officeDocument/2006/relationships/slide" Target="slide1.xml"/><Relationship Id="rId16" Type="http://schemas.openxmlformats.org/officeDocument/2006/relationships/image" Target="../media/image25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5" Type="http://schemas.openxmlformats.org/officeDocument/2006/relationships/image" Target="../media/image251.png"/><Relationship Id="rId10" Type="http://schemas.openxmlformats.org/officeDocument/2006/relationships/image" Target="../media/image247.png"/><Relationship Id="rId19" Type="http://schemas.openxmlformats.org/officeDocument/2006/relationships/image" Target="../media/image44.png"/><Relationship Id="rId4" Type="http://schemas.openxmlformats.org/officeDocument/2006/relationships/image" Target="../media/image208.png"/><Relationship Id="rId9" Type="http://schemas.openxmlformats.org/officeDocument/2006/relationships/image" Target="../media/image246.png"/><Relationship Id="rId14" Type="http://schemas.openxmlformats.org/officeDocument/2006/relationships/image" Target="../media/image2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6.png"/><Relationship Id="rId7" Type="http://schemas.openxmlformats.org/officeDocument/2006/relationships/image" Target="../media/image25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6.png"/><Relationship Id="rId11" Type="http://schemas.openxmlformats.org/officeDocument/2006/relationships/image" Target="../media/image45.png"/><Relationship Id="rId5" Type="http://schemas.openxmlformats.org/officeDocument/2006/relationships/image" Target="../media/image255.png"/><Relationship Id="rId10" Type="http://schemas.openxmlformats.org/officeDocument/2006/relationships/image" Target="../media/image44.png"/><Relationship Id="rId4" Type="http://schemas.openxmlformats.org/officeDocument/2006/relationships/image" Target="../media/image179.png"/><Relationship Id="rId9" Type="http://schemas.openxmlformats.org/officeDocument/2006/relationships/image" Target="../media/image2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6.png"/><Relationship Id="rId3" Type="http://schemas.openxmlformats.org/officeDocument/2006/relationships/image" Target="../media/image26.png"/><Relationship Id="rId7" Type="http://schemas.openxmlformats.org/officeDocument/2006/relationships/image" Target="../media/image261.png"/><Relationship Id="rId12" Type="http://schemas.openxmlformats.org/officeDocument/2006/relationships/image" Target="../media/image26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195.png"/><Relationship Id="rId5" Type="http://schemas.openxmlformats.org/officeDocument/2006/relationships/image" Target="../media/image259.png"/><Relationship Id="rId15" Type="http://schemas.openxmlformats.org/officeDocument/2006/relationships/image" Target="../media/image45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68.png"/><Relationship Id="rId18" Type="http://schemas.openxmlformats.org/officeDocument/2006/relationships/image" Target="../media/image272.png"/><Relationship Id="rId3" Type="http://schemas.openxmlformats.org/officeDocument/2006/relationships/slide" Target="slide1.xml"/><Relationship Id="rId21" Type="http://schemas.openxmlformats.org/officeDocument/2006/relationships/image" Target="../media/image45.png"/><Relationship Id="rId7" Type="http://schemas.openxmlformats.org/officeDocument/2006/relationships/image" Target="../media/image201.png"/><Relationship Id="rId12" Type="http://schemas.openxmlformats.org/officeDocument/2006/relationships/image" Target="../media/image267.png"/><Relationship Id="rId17" Type="http://schemas.openxmlformats.org/officeDocument/2006/relationships/image" Target="../media/image248.png"/><Relationship Id="rId2" Type="http://schemas.openxmlformats.org/officeDocument/2006/relationships/hyperlink" Target="ovf(place(Ice%20cream),open(flavour))" TargetMode="External"/><Relationship Id="rId16" Type="http://schemas.openxmlformats.org/officeDocument/2006/relationships/image" Target="../media/image27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6.png"/><Relationship Id="rId11" Type="http://schemas.openxmlformats.org/officeDocument/2006/relationships/image" Target="../media/image129.png"/><Relationship Id="rId5" Type="http://schemas.openxmlformats.org/officeDocument/2006/relationships/image" Target="../media/image215.png"/><Relationship Id="rId15" Type="http://schemas.openxmlformats.org/officeDocument/2006/relationships/image" Target="../media/image270.png"/><Relationship Id="rId10" Type="http://schemas.openxmlformats.org/officeDocument/2006/relationships/image" Target="../media/image128.png"/><Relationship Id="rId19" Type="http://schemas.openxmlformats.org/officeDocument/2006/relationships/image" Target="../media/image273.png"/><Relationship Id="rId4" Type="http://schemas.openxmlformats.org/officeDocument/2006/relationships/image" Target="../media/image26.png"/><Relationship Id="rId9" Type="http://schemas.openxmlformats.org/officeDocument/2006/relationships/image" Target="../media/image121.png"/><Relationship Id="rId14" Type="http://schemas.openxmlformats.org/officeDocument/2006/relationships/image" Target="../media/image2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78.png"/><Relationship Id="rId3" Type="http://schemas.openxmlformats.org/officeDocument/2006/relationships/image" Target="../media/image26.png"/><Relationship Id="rId7" Type="http://schemas.openxmlformats.org/officeDocument/2006/relationships/image" Target="../media/image275.png"/><Relationship Id="rId12" Type="http://schemas.openxmlformats.org/officeDocument/2006/relationships/image" Target="../media/image143.png"/><Relationship Id="rId17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11" Type="http://schemas.openxmlformats.org/officeDocument/2006/relationships/image" Target="../media/image277.png"/><Relationship Id="rId5" Type="http://schemas.openxmlformats.org/officeDocument/2006/relationships/image" Target="../media/image274.png"/><Relationship Id="rId15" Type="http://schemas.openxmlformats.org/officeDocument/2006/relationships/image" Target="../media/image280.png"/><Relationship Id="rId10" Type="http://schemas.openxmlformats.org/officeDocument/2006/relationships/image" Target="../media/image64.png"/><Relationship Id="rId4" Type="http://schemas.openxmlformats.org/officeDocument/2006/relationships/image" Target="../media/image261.png"/><Relationship Id="rId9" Type="http://schemas.openxmlformats.org/officeDocument/2006/relationships/image" Target="../media/image125.png"/><Relationship Id="rId14" Type="http://schemas.openxmlformats.org/officeDocument/2006/relationships/image" Target="../media/image27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9.png"/><Relationship Id="rId3" Type="http://schemas.openxmlformats.org/officeDocument/2006/relationships/image" Target="../media/image26.pn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5" Type="http://schemas.openxmlformats.org/officeDocument/2006/relationships/image" Target="../media/image44.png"/><Relationship Id="rId10" Type="http://schemas.openxmlformats.org/officeDocument/2006/relationships/image" Target="../media/image286.png"/><Relationship Id="rId4" Type="http://schemas.openxmlformats.org/officeDocument/2006/relationships/image" Target="../media/image124.png"/><Relationship Id="rId9" Type="http://schemas.openxmlformats.org/officeDocument/2006/relationships/image" Target="../media/image285.png"/><Relationship Id="rId1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slide" Target="slide41.xml"/><Relationship Id="rId18" Type="http://schemas.openxmlformats.org/officeDocument/2006/relationships/image" Target="../media/image3.png"/><Relationship Id="rId26" Type="http://schemas.openxmlformats.org/officeDocument/2006/relationships/image" Target="../media/image11.png"/><Relationship Id="rId39" Type="http://schemas.openxmlformats.org/officeDocument/2006/relationships/image" Target="../media/image24.png"/><Relationship Id="rId21" Type="http://schemas.openxmlformats.org/officeDocument/2006/relationships/image" Target="../media/image6.png"/><Relationship Id="rId34" Type="http://schemas.openxmlformats.org/officeDocument/2006/relationships/image" Target="../media/image19.png"/><Relationship Id="rId7" Type="http://schemas.openxmlformats.org/officeDocument/2006/relationships/slide" Target="slide60.xml"/><Relationship Id="rId12" Type="http://schemas.openxmlformats.org/officeDocument/2006/relationships/slide" Target="slide12.xml"/><Relationship Id="rId17" Type="http://schemas.openxmlformats.org/officeDocument/2006/relationships/image" Target="../media/image2.png"/><Relationship Id="rId25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image" Target="../media/image23.png"/><Relationship Id="rId2" Type="http://schemas.openxmlformats.org/officeDocument/2006/relationships/slide" Target="slide13.xml"/><Relationship Id="rId16" Type="http://schemas.openxmlformats.org/officeDocument/2006/relationships/hyperlink" Target="ovf(deleteword())" TargetMode="External"/><Relationship Id="rId20" Type="http://schemas.openxmlformats.org/officeDocument/2006/relationships/image" Target="../media/image5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54.xml"/><Relationship Id="rId11" Type="http://schemas.openxmlformats.org/officeDocument/2006/relationships/slide" Target="slide6.xml"/><Relationship Id="rId24" Type="http://schemas.openxmlformats.org/officeDocument/2006/relationships/image" Target="../media/image9.png"/><Relationship Id="rId32" Type="http://schemas.openxmlformats.org/officeDocument/2006/relationships/image" Target="../media/image17.png"/><Relationship Id="rId37" Type="http://schemas.openxmlformats.org/officeDocument/2006/relationships/image" Target="../media/image22.png"/><Relationship Id="rId40" Type="http://schemas.openxmlformats.org/officeDocument/2006/relationships/image" Target="../media/image25.png"/><Relationship Id="rId5" Type="http://schemas.openxmlformats.org/officeDocument/2006/relationships/slide" Target="slide51.xml"/><Relationship Id="rId15" Type="http://schemas.openxmlformats.org/officeDocument/2006/relationships/slide" Target="slide45.xml"/><Relationship Id="rId23" Type="http://schemas.openxmlformats.org/officeDocument/2006/relationships/image" Target="../media/image8.png"/><Relationship Id="rId28" Type="http://schemas.openxmlformats.org/officeDocument/2006/relationships/image" Target="../media/image13.png"/><Relationship Id="rId36" Type="http://schemas.openxmlformats.org/officeDocument/2006/relationships/image" Target="../media/image21.png"/><Relationship Id="rId10" Type="http://schemas.openxmlformats.org/officeDocument/2006/relationships/slide" Target="slide96.xml"/><Relationship Id="rId19" Type="http://schemas.openxmlformats.org/officeDocument/2006/relationships/image" Target="../media/image4.png"/><Relationship Id="rId31" Type="http://schemas.openxmlformats.org/officeDocument/2006/relationships/image" Target="../media/image16.png"/><Relationship Id="rId4" Type="http://schemas.openxmlformats.org/officeDocument/2006/relationships/slide" Target="slide34.xml"/><Relationship Id="rId9" Type="http://schemas.openxmlformats.org/officeDocument/2006/relationships/slide" Target="slide92.xml"/><Relationship Id="rId14" Type="http://schemas.openxmlformats.org/officeDocument/2006/relationships/slide" Target="slide44.xml"/><Relationship Id="rId22" Type="http://schemas.openxmlformats.org/officeDocument/2006/relationships/image" Target="../media/image7.png"/><Relationship Id="rId27" Type="http://schemas.openxmlformats.org/officeDocument/2006/relationships/image" Target="../media/image12.png"/><Relationship Id="rId30" Type="http://schemas.openxmlformats.org/officeDocument/2006/relationships/image" Target="../media/image15.png"/><Relationship Id="rId35" Type="http://schemas.openxmlformats.org/officeDocument/2006/relationships/image" Target="../media/image20.png"/><Relationship Id="rId8" Type="http://schemas.openxmlformats.org/officeDocument/2006/relationships/slide" Target="slide87.xml"/><Relationship Id="rId3" Type="http://schemas.openxmlformats.org/officeDocument/2006/relationships/hyperlink" Target="ovf(clear())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29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1.png"/><Relationship Id="rId5" Type="http://schemas.openxmlformats.org/officeDocument/2006/relationships/image" Target="../media/image199.png"/><Relationship Id="rId4" Type="http://schemas.openxmlformats.org/officeDocument/2006/relationships/image" Target="../media/image200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3" Type="http://schemas.openxmlformats.org/officeDocument/2006/relationships/image" Target="../media/image26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191.png"/><Relationship Id="rId15" Type="http://schemas.openxmlformats.org/officeDocument/2006/relationships/image" Target="../media/image45.png"/><Relationship Id="rId10" Type="http://schemas.openxmlformats.org/officeDocument/2006/relationships/image" Target="../media/image297.png"/><Relationship Id="rId4" Type="http://schemas.openxmlformats.org/officeDocument/2006/relationships/image" Target="../media/image121.png"/><Relationship Id="rId9" Type="http://schemas.openxmlformats.org/officeDocument/2006/relationships/image" Target="../media/image296.png"/><Relationship Id="rId1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07.png"/><Relationship Id="rId18" Type="http://schemas.openxmlformats.org/officeDocument/2006/relationships/image" Target="../media/image44.png"/><Relationship Id="rId3" Type="http://schemas.openxmlformats.org/officeDocument/2006/relationships/slide" Target="slide1.xml"/><Relationship Id="rId7" Type="http://schemas.openxmlformats.org/officeDocument/2006/relationships/image" Target="../media/image65.png"/><Relationship Id="rId12" Type="http://schemas.openxmlformats.org/officeDocument/2006/relationships/image" Target="../media/image306.png"/><Relationship Id="rId17" Type="http://schemas.openxmlformats.org/officeDocument/2006/relationships/image" Target="../media/image311.png"/><Relationship Id="rId2" Type="http://schemas.openxmlformats.org/officeDocument/2006/relationships/slide" Target="slide33.xml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11" Type="http://schemas.openxmlformats.org/officeDocument/2006/relationships/image" Target="../media/image305.png"/><Relationship Id="rId5" Type="http://schemas.openxmlformats.org/officeDocument/2006/relationships/image" Target="../media/image301.png"/><Relationship Id="rId15" Type="http://schemas.openxmlformats.org/officeDocument/2006/relationships/image" Target="../media/image309.png"/><Relationship Id="rId10" Type="http://schemas.openxmlformats.org/officeDocument/2006/relationships/image" Target="../media/image304.png"/><Relationship Id="rId19" Type="http://schemas.openxmlformats.org/officeDocument/2006/relationships/image" Target="../media/image45.png"/><Relationship Id="rId4" Type="http://schemas.openxmlformats.org/officeDocument/2006/relationships/image" Target="../media/image26.png"/><Relationship Id="rId9" Type="http://schemas.openxmlformats.org/officeDocument/2006/relationships/image" Target="../media/image303.png"/><Relationship Id="rId14" Type="http://schemas.openxmlformats.org/officeDocument/2006/relationships/image" Target="../media/image30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1.png"/><Relationship Id="rId18" Type="http://schemas.openxmlformats.org/officeDocument/2006/relationships/image" Target="../media/image326.png"/><Relationship Id="rId3" Type="http://schemas.openxmlformats.org/officeDocument/2006/relationships/image" Target="../media/image26.png"/><Relationship Id="rId21" Type="http://schemas.openxmlformats.org/officeDocument/2006/relationships/image" Target="../media/image329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slide" Target="slide1.xml"/><Relationship Id="rId16" Type="http://schemas.openxmlformats.org/officeDocument/2006/relationships/image" Target="../media/image324.png"/><Relationship Id="rId20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5" Type="http://schemas.openxmlformats.org/officeDocument/2006/relationships/image" Target="../media/image323.png"/><Relationship Id="rId23" Type="http://schemas.openxmlformats.org/officeDocument/2006/relationships/image" Target="../media/image45.png"/><Relationship Id="rId10" Type="http://schemas.openxmlformats.org/officeDocument/2006/relationships/image" Target="../media/image318.png"/><Relationship Id="rId19" Type="http://schemas.openxmlformats.org/officeDocument/2006/relationships/image" Target="../media/image327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Relationship Id="rId14" Type="http://schemas.openxmlformats.org/officeDocument/2006/relationships/image" Target="../media/image322.png"/><Relationship Id="rId2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333.png"/><Relationship Id="rId18" Type="http://schemas.openxmlformats.org/officeDocument/2006/relationships/image" Target="../media/image337.png"/><Relationship Id="rId3" Type="http://schemas.openxmlformats.org/officeDocument/2006/relationships/slide" Target="slide37.xml"/><Relationship Id="rId21" Type="http://schemas.openxmlformats.org/officeDocument/2006/relationships/image" Target="../media/image7.png"/><Relationship Id="rId7" Type="http://schemas.openxmlformats.org/officeDocument/2006/relationships/slide" Target="slide35.xml"/><Relationship Id="rId12" Type="http://schemas.openxmlformats.org/officeDocument/2006/relationships/image" Target="../media/image332.png"/><Relationship Id="rId17" Type="http://schemas.openxmlformats.org/officeDocument/2006/relationships/image" Target="../media/image36.png"/><Relationship Id="rId25" Type="http://schemas.openxmlformats.org/officeDocument/2006/relationships/image" Target="../media/image45.png"/><Relationship Id="rId2" Type="http://schemas.openxmlformats.org/officeDocument/2006/relationships/slide" Target="slide36.xml"/><Relationship Id="rId16" Type="http://schemas.openxmlformats.org/officeDocument/2006/relationships/image" Target="../media/image336.png"/><Relationship Id="rId20" Type="http://schemas.openxmlformats.org/officeDocument/2006/relationships/image" Target="../media/image339.png"/><Relationship Id="rId1" Type="http://schemas.openxmlformats.org/officeDocument/2006/relationships/slideLayout" Target="../slideLayouts/slideLayout5.xml"/><Relationship Id="rId6" Type="http://schemas.openxmlformats.org/officeDocument/2006/relationships/slide" Target="slide40.xml"/><Relationship Id="rId11" Type="http://schemas.openxmlformats.org/officeDocument/2006/relationships/image" Target="../media/image331.png"/><Relationship Id="rId24" Type="http://schemas.openxmlformats.org/officeDocument/2006/relationships/image" Target="../media/image44.png"/><Relationship Id="rId5" Type="http://schemas.openxmlformats.org/officeDocument/2006/relationships/slide" Target="slide39.xml"/><Relationship Id="rId15" Type="http://schemas.openxmlformats.org/officeDocument/2006/relationships/image" Target="../media/image335.png"/><Relationship Id="rId23" Type="http://schemas.openxmlformats.org/officeDocument/2006/relationships/image" Target="../media/image340.png"/><Relationship Id="rId10" Type="http://schemas.openxmlformats.org/officeDocument/2006/relationships/image" Target="../media/image330.png"/><Relationship Id="rId19" Type="http://schemas.openxmlformats.org/officeDocument/2006/relationships/image" Target="../media/image338.png"/><Relationship Id="rId4" Type="http://schemas.openxmlformats.org/officeDocument/2006/relationships/slide" Target="slide38.xml"/><Relationship Id="rId9" Type="http://schemas.openxmlformats.org/officeDocument/2006/relationships/image" Target="../media/image311.png"/><Relationship Id="rId14" Type="http://schemas.openxmlformats.org/officeDocument/2006/relationships/image" Target="../media/image334.png"/><Relationship Id="rId2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3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349.png"/><Relationship Id="rId18" Type="http://schemas.openxmlformats.org/officeDocument/2006/relationships/image" Target="../media/image354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343.png"/><Relationship Id="rId12" Type="http://schemas.openxmlformats.org/officeDocument/2006/relationships/image" Target="../media/image348.png"/><Relationship Id="rId17" Type="http://schemas.openxmlformats.org/officeDocument/2006/relationships/image" Target="../media/image353.png"/><Relationship Id="rId2" Type="http://schemas.openxmlformats.org/officeDocument/2006/relationships/slide" Target="slide1.xml"/><Relationship Id="rId16" Type="http://schemas.openxmlformats.org/officeDocument/2006/relationships/image" Target="../media/image35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41.png"/><Relationship Id="rId15" Type="http://schemas.openxmlformats.org/officeDocument/2006/relationships/image" Target="../media/image351.png"/><Relationship Id="rId10" Type="http://schemas.openxmlformats.org/officeDocument/2006/relationships/image" Target="../media/image346.png"/><Relationship Id="rId19" Type="http://schemas.openxmlformats.org/officeDocument/2006/relationships/image" Target="../media/image355.png"/><Relationship Id="rId4" Type="http://schemas.openxmlformats.org/officeDocument/2006/relationships/image" Target="../media/image332.png"/><Relationship Id="rId9" Type="http://schemas.openxmlformats.org/officeDocument/2006/relationships/image" Target="../media/image345.png"/><Relationship Id="rId14" Type="http://schemas.openxmlformats.org/officeDocument/2006/relationships/image" Target="../media/image3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362.png"/><Relationship Id="rId3" Type="http://schemas.openxmlformats.org/officeDocument/2006/relationships/image" Target="../media/image26.png"/><Relationship Id="rId7" Type="http://schemas.openxmlformats.org/officeDocument/2006/relationships/image" Target="../media/image358.png"/><Relationship Id="rId12" Type="http://schemas.openxmlformats.org/officeDocument/2006/relationships/image" Target="../media/image361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7.png"/><Relationship Id="rId11" Type="http://schemas.openxmlformats.org/officeDocument/2006/relationships/image" Target="../media/image360.png"/><Relationship Id="rId5" Type="http://schemas.openxmlformats.org/officeDocument/2006/relationships/image" Target="../media/image356.png"/><Relationship Id="rId15" Type="http://schemas.openxmlformats.org/officeDocument/2006/relationships/image" Target="../media/image44.png"/><Relationship Id="rId10" Type="http://schemas.openxmlformats.org/officeDocument/2006/relationships/image" Target="../media/image338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Relationship Id="rId14" Type="http://schemas.openxmlformats.org/officeDocument/2006/relationships/image" Target="../media/image36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368.png"/><Relationship Id="rId18" Type="http://schemas.openxmlformats.org/officeDocument/2006/relationships/image" Target="../media/image372.png"/><Relationship Id="rId26" Type="http://schemas.openxmlformats.org/officeDocument/2006/relationships/image" Target="../media/image379.png"/><Relationship Id="rId3" Type="http://schemas.openxmlformats.org/officeDocument/2006/relationships/slide" Target="slide71.xml"/><Relationship Id="rId21" Type="http://schemas.openxmlformats.org/officeDocument/2006/relationships/image" Target="../media/image374.png"/><Relationship Id="rId7" Type="http://schemas.openxmlformats.org/officeDocument/2006/relationships/image" Target="../media/image26.png"/><Relationship Id="rId12" Type="http://schemas.openxmlformats.org/officeDocument/2006/relationships/image" Target="../media/image367.png"/><Relationship Id="rId17" Type="http://schemas.openxmlformats.org/officeDocument/2006/relationships/image" Target="../media/image371.png"/><Relationship Id="rId25" Type="http://schemas.openxmlformats.org/officeDocument/2006/relationships/image" Target="../media/image378.png"/><Relationship Id="rId2" Type="http://schemas.openxmlformats.org/officeDocument/2006/relationships/slide" Target="slide79.xml"/><Relationship Id="rId16" Type="http://schemas.openxmlformats.org/officeDocument/2006/relationships/image" Target="../media/image370.png"/><Relationship Id="rId20" Type="http://schemas.openxmlformats.org/officeDocument/2006/relationships/image" Target="../media/image73.png"/><Relationship Id="rId29" Type="http://schemas.openxmlformats.org/officeDocument/2006/relationships/image" Target="../media/image382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366.png"/><Relationship Id="rId24" Type="http://schemas.openxmlformats.org/officeDocument/2006/relationships/image" Target="../media/image377.png"/><Relationship Id="rId5" Type="http://schemas.openxmlformats.org/officeDocument/2006/relationships/slide" Target="slide73.xml"/><Relationship Id="rId15" Type="http://schemas.openxmlformats.org/officeDocument/2006/relationships/image" Target="../media/image369.png"/><Relationship Id="rId23" Type="http://schemas.openxmlformats.org/officeDocument/2006/relationships/image" Target="../media/image376.png"/><Relationship Id="rId28" Type="http://schemas.openxmlformats.org/officeDocument/2006/relationships/image" Target="../media/image381.png"/><Relationship Id="rId10" Type="http://schemas.openxmlformats.org/officeDocument/2006/relationships/image" Target="../media/image365.png"/><Relationship Id="rId19" Type="http://schemas.openxmlformats.org/officeDocument/2006/relationships/image" Target="../media/image373.png"/><Relationship Id="rId31" Type="http://schemas.openxmlformats.org/officeDocument/2006/relationships/image" Target="../media/image45.png"/><Relationship Id="rId4" Type="http://schemas.openxmlformats.org/officeDocument/2006/relationships/slide" Target="slide42.xml"/><Relationship Id="rId9" Type="http://schemas.openxmlformats.org/officeDocument/2006/relationships/image" Target="../media/image31.png"/><Relationship Id="rId14" Type="http://schemas.openxmlformats.org/officeDocument/2006/relationships/image" Target="../media/image15.png"/><Relationship Id="rId22" Type="http://schemas.openxmlformats.org/officeDocument/2006/relationships/image" Target="../media/image375.png"/><Relationship Id="rId27" Type="http://schemas.openxmlformats.org/officeDocument/2006/relationships/image" Target="../media/image380.png"/><Relationship Id="rId30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13" Type="http://schemas.openxmlformats.org/officeDocument/2006/relationships/image" Target="../media/image388.png"/><Relationship Id="rId18" Type="http://schemas.openxmlformats.org/officeDocument/2006/relationships/image" Target="../media/image391.png"/><Relationship Id="rId3" Type="http://schemas.openxmlformats.org/officeDocument/2006/relationships/slide" Target="slide1.xml"/><Relationship Id="rId21" Type="http://schemas.openxmlformats.org/officeDocument/2006/relationships/image" Target="../media/image394.png"/><Relationship Id="rId7" Type="http://schemas.openxmlformats.org/officeDocument/2006/relationships/image" Target="../media/image384.png"/><Relationship Id="rId12" Type="http://schemas.openxmlformats.org/officeDocument/2006/relationships/image" Target="../media/image387.png"/><Relationship Id="rId17" Type="http://schemas.openxmlformats.org/officeDocument/2006/relationships/image" Target="../media/image390.png"/><Relationship Id="rId2" Type="http://schemas.openxmlformats.org/officeDocument/2006/relationships/hyperlink" Target="ovf(place(%2522I%20have%20a%20pain%20in%20my%2522),open(body%20parts))" TargetMode="External"/><Relationship Id="rId16" Type="http://schemas.openxmlformats.org/officeDocument/2006/relationships/image" Target="../media/image389.png"/><Relationship Id="rId20" Type="http://schemas.openxmlformats.org/officeDocument/2006/relationships/image" Target="../media/image3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3.png"/><Relationship Id="rId11" Type="http://schemas.openxmlformats.org/officeDocument/2006/relationships/image" Target="../media/image386.png"/><Relationship Id="rId5" Type="http://schemas.openxmlformats.org/officeDocument/2006/relationships/image" Target="../media/image30.png"/><Relationship Id="rId15" Type="http://schemas.openxmlformats.org/officeDocument/2006/relationships/image" Target="../media/image31.png"/><Relationship Id="rId23" Type="http://schemas.openxmlformats.org/officeDocument/2006/relationships/image" Target="../media/image45.png"/><Relationship Id="rId10" Type="http://schemas.openxmlformats.org/officeDocument/2006/relationships/image" Target="../media/image85.png"/><Relationship Id="rId19" Type="http://schemas.openxmlformats.org/officeDocument/2006/relationships/image" Target="../media/image392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4" Type="http://schemas.openxmlformats.org/officeDocument/2006/relationships/image" Target="../media/image7.png"/><Relationship Id="rId2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399.png"/><Relationship Id="rId18" Type="http://schemas.openxmlformats.org/officeDocument/2006/relationships/image" Target="../media/image403.png"/><Relationship Id="rId3" Type="http://schemas.openxmlformats.org/officeDocument/2006/relationships/slide" Target="slide1.xml"/><Relationship Id="rId21" Type="http://schemas.openxmlformats.org/officeDocument/2006/relationships/image" Target="../media/image406.png"/><Relationship Id="rId7" Type="http://schemas.openxmlformats.org/officeDocument/2006/relationships/image" Target="../media/image395.png"/><Relationship Id="rId12" Type="http://schemas.openxmlformats.org/officeDocument/2006/relationships/image" Target="../media/image27.png"/><Relationship Id="rId17" Type="http://schemas.openxmlformats.org/officeDocument/2006/relationships/image" Target="../media/image137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2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44.xml"/><Relationship Id="rId11" Type="http://schemas.openxmlformats.org/officeDocument/2006/relationships/image" Target="../media/image398.png"/><Relationship Id="rId24" Type="http://schemas.openxmlformats.org/officeDocument/2006/relationships/image" Target="../media/image44.png"/><Relationship Id="rId5" Type="http://schemas.openxmlformats.org/officeDocument/2006/relationships/image" Target="../media/image130.png"/><Relationship Id="rId15" Type="http://schemas.openxmlformats.org/officeDocument/2006/relationships/image" Target="../media/image401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404.png"/><Relationship Id="rId4" Type="http://schemas.openxmlformats.org/officeDocument/2006/relationships/image" Target="../media/image26.png"/><Relationship Id="rId9" Type="http://schemas.openxmlformats.org/officeDocument/2006/relationships/image" Target="../media/image396.png"/><Relationship Id="rId14" Type="http://schemas.openxmlformats.org/officeDocument/2006/relationships/image" Target="../media/image400.png"/><Relationship Id="rId22" Type="http://schemas.openxmlformats.org/officeDocument/2006/relationships/image" Target="../media/image40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13" Type="http://schemas.openxmlformats.org/officeDocument/2006/relationships/image" Target="../media/image417.png"/><Relationship Id="rId1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411.png"/><Relationship Id="rId12" Type="http://schemas.openxmlformats.org/officeDocument/2006/relationships/image" Target="../media/image416.png"/><Relationship Id="rId17" Type="http://schemas.openxmlformats.org/officeDocument/2006/relationships/image" Target="../media/image44.png"/><Relationship Id="rId2" Type="http://schemas.openxmlformats.org/officeDocument/2006/relationships/slide" Target="slide1.xml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5.png"/><Relationship Id="rId11" Type="http://schemas.openxmlformats.org/officeDocument/2006/relationships/image" Target="../media/image415.png"/><Relationship Id="rId5" Type="http://schemas.openxmlformats.org/officeDocument/2006/relationships/image" Target="../media/image410.png"/><Relationship Id="rId15" Type="http://schemas.openxmlformats.org/officeDocument/2006/relationships/image" Target="../media/image419.png"/><Relationship Id="rId10" Type="http://schemas.openxmlformats.org/officeDocument/2006/relationships/image" Target="../media/image414.png"/><Relationship Id="rId4" Type="http://schemas.openxmlformats.org/officeDocument/2006/relationships/image" Target="../media/image409.png"/><Relationship Id="rId9" Type="http://schemas.openxmlformats.org/officeDocument/2006/relationships/image" Target="../media/image413.png"/><Relationship Id="rId14" Type="http://schemas.openxmlformats.org/officeDocument/2006/relationships/image" Target="../media/image41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slide" Target="slide1.xml"/><Relationship Id="rId7" Type="http://schemas.openxmlformats.org/officeDocument/2006/relationships/image" Target="../media/image421.png"/><Relationship Id="rId12" Type="http://schemas.openxmlformats.org/officeDocument/2006/relationships/image" Target="../media/image45.png"/><Relationship Id="rId2" Type="http://schemas.openxmlformats.org/officeDocument/2006/relationships/hyperlink" Target="ovf(unfinnished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slide" Target="slide46.xml"/><Relationship Id="rId11" Type="http://schemas.openxmlformats.org/officeDocument/2006/relationships/image" Target="../media/image44.png"/><Relationship Id="rId5" Type="http://schemas.openxmlformats.org/officeDocument/2006/relationships/image" Target="../media/image26.png"/><Relationship Id="rId10" Type="http://schemas.openxmlformats.org/officeDocument/2006/relationships/image" Target="../media/image424.png"/><Relationship Id="rId4" Type="http://schemas.openxmlformats.org/officeDocument/2006/relationships/slide" Target="slide50.xml"/><Relationship Id="rId9" Type="http://schemas.openxmlformats.org/officeDocument/2006/relationships/image" Target="../media/image423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hyperlink" Target="ovf(place(h))" TargetMode="External"/><Relationship Id="rId26" Type="http://schemas.openxmlformats.org/officeDocument/2006/relationships/image" Target="../media/image428.png"/><Relationship Id="rId39" Type="http://schemas.openxmlformats.org/officeDocument/2006/relationships/image" Target="../media/image441.png"/><Relationship Id="rId21" Type="http://schemas.openxmlformats.org/officeDocument/2006/relationships/image" Target="../media/image26.png"/><Relationship Id="rId34" Type="http://schemas.openxmlformats.org/officeDocument/2006/relationships/image" Target="../media/image436.png"/><Relationship Id="rId42" Type="http://schemas.openxmlformats.org/officeDocument/2006/relationships/image" Target="../media/image44.png"/><Relationship Id="rId7" Type="http://schemas.openxmlformats.org/officeDocument/2006/relationships/hyperlink" Target="ovf(backspace())" TargetMode="External"/><Relationship Id="rId2" Type="http://schemas.openxmlformats.org/officeDocument/2006/relationships/hyperlink" Target="ovf(place(b))" TargetMode="External"/><Relationship Id="rId16" Type="http://schemas.openxmlformats.org/officeDocument/2006/relationships/hyperlink" Target="ovf(place(c))" TargetMode="External"/><Relationship Id="rId20" Type="http://schemas.openxmlformats.org/officeDocument/2006/relationships/slide" Target="slide1.xml"/><Relationship Id="rId29" Type="http://schemas.openxmlformats.org/officeDocument/2006/relationships/image" Target="../media/image431.png"/><Relationship Id="rId41" Type="http://schemas.openxmlformats.org/officeDocument/2006/relationships/image" Target="../media/image443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e))" TargetMode="External"/><Relationship Id="rId11" Type="http://schemas.openxmlformats.org/officeDocument/2006/relationships/hyperlink" Target="ovf(place(j))" TargetMode="External"/><Relationship Id="rId24" Type="http://schemas.openxmlformats.org/officeDocument/2006/relationships/image" Target="../media/image426.png"/><Relationship Id="rId32" Type="http://schemas.openxmlformats.org/officeDocument/2006/relationships/image" Target="../media/image434.png"/><Relationship Id="rId37" Type="http://schemas.openxmlformats.org/officeDocument/2006/relationships/image" Target="../media/image439.png"/><Relationship Id="rId40" Type="http://schemas.openxmlformats.org/officeDocument/2006/relationships/image" Target="../media/image442.png"/><Relationship Id="rId5" Type="http://schemas.openxmlformats.org/officeDocument/2006/relationships/hyperlink" Target="ovf(place(a))" TargetMode="External"/><Relationship Id="rId15" Type="http://schemas.openxmlformats.org/officeDocument/2006/relationships/hyperlink" Target="ovf(place(g))" TargetMode="External"/><Relationship Id="rId23" Type="http://schemas.openxmlformats.org/officeDocument/2006/relationships/image" Target="../media/image425.png"/><Relationship Id="rId28" Type="http://schemas.openxmlformats.org/officeDocument/2006/relationships/image" Target="../media/image430.png"/><Relationship Id="rId36" Type="http://schemas.openxmlformats.org/officeDocument/2006/relationships/image" Target="../media/image438.png"/><Relationship Id="rId10" Type="http://schemas.openxmlformats.org/officeDocument/2006/relationships/hyperlink" Target="ovf(place(m))" TargetMode="External"/><Relationship Id="rId19" Type="http://schemas.openxmlformats.org/officeDocument/2006/relationships/hyperlink" Target="ovf(place(d))" TargetMode="External"/><Relationship Id="rId31" Type="http://schemas.openxmlformats.org/officeDocument/2006/relationships/image" Target="../media/image433.png"/><Relationship Id="rId4" Type="http://schemas.openxmlformats.org/officeDocument/2006/relationships/slide" Target="slide48.xml"/><Relationship Id="rId9" Type="http://schemas.openxmlformats.org/officeDocument/2006/relationships/hyperlink" Target="ovf(place(f))" TargetMode="External"/><Relationship Id="rId14" Type="http://schemas.openxmlformats.org/officeDocument/2006/relationships/hyperlink" Target="ovf(place(k))" TargetMode="External"/><Relationship Id="rId22" Type="http://schemas.openxmlformats.org/officeDocument/2006/relationships/hyperlink" Target="ovf(clear())" TargetMode="External"/><Relationship Id="rId27" Type="http://schemas.openxmlformats.org/officeDocument/2006/relationships/image" Target="../media/image429.png"/><Relationship Id="rId30" Type="http://schemas.openxmlformats.org/officeDocument/2006/relationships/image" Target="../media/image432.png"/><Relationship Id="rId35" Type="http://schemas.openxmlformats.org/officeDocument/2006/relationships/image" Target="../media/image437.png"/><Relationship Id="rId43" Type="http://schemas.openxmlformats.org/officeDocument/2006/relationships/image" Target="../media/image45.png"/><Relationship Id="rId8" Type="http://schemas.openxmlformats.org/officeDocument/2006/relationships/hyperlink" Target="ovf(place('i'))" TargetMode="External"/><Relationship Id="rId3" Type="http://schemas.openxmlformats.org/officeDocument/2006/relationships/hyperlink" Target="ovf(place('?'))" TargetMode="External"/><Relationship Id="rId12" Type="http://schemas.openxmlformats.org/officeDocument/2006/relationships/hyperlink" Target="ovf(place('%20'))" TargetMode="External"/><Relationship Id="rId17" Type="http://schemas.openxmlformats.org/officeDocument/2006/relationships/hyperlink" Target="ovf(place(l))" TargetMode="External"/><Relationship Id="rId25" Type="http://schemas.openxmlformats.org/officeDocument/2006/relationships/image" Target="../media/image427.png"/><Relationship Id="rId33" Type="http://schemas.openxmlformats.org/officeDocument/2006/relationships/image" Target="../media/image435.png"/><Relationship Id="rId38" Type="http://schemas.openxmlformats.org/officeDocument/2006/relationships/image" Target="../media/image440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hyperlink" Target="ovf(place('J'))" TargetMode="External"/><Relationship Id="rId18" Type="http://schemas.openxmlformats.org/officeDocument/2006/relationships/hyperlink" Target="ovf(place('C'))" TargetMode="External"/><Relationship Id="rId26" Type="http://schemas.openxmlformats.org/officeDocument/2006/relationships/image" Target="../media/image446.png"/><Relationship Id="rId39" Type="http://schemas.openxmlformats.org/officeDocument/2006/relationships/image" Target="../media/image20.png"/><Relationship Id="rId21" Type="http://schemas.openxmlformats.org/officeDocument/2006/relationships/hyperlink" Target="ovf(place('D'))" TargetMode="External"/><Relationship Id="rId34" Type="http://schemas.openxmlformats.org/officeDocument/2006/relationships/image" Target="../media/image454.png"/><Relationship Id="rId42" Type="http://schemas.openxmlformats.org/officeDocument/2006/relationships/image" Target="../media/image45.png"/><Relationship Id="rId7" Type="http://schemas.openxmlformats.org/officeDocument/2006/relationships/hyperlink" Target="ovf(place('A'))" TargetMode="External"/><Relationship Id="rId2" Type="http://schemas.openxmlformats.org/officeDocument/2006/relationships/hyperlink" Target="ovf(place('?'))" TargetMode="External"/><Relationship Id="rId16" Type="http://schemas.openxmlformats.org/officeDocument/2006/relationships/hyperlink" Target="ovf(place('K'))" TargetMode="External"/><Relationship Id="rId20" Type="http://schemas.openxmlformats.org/officeDocument/2006/relationships/hyperlink" Target="ovf(place('H'))" TargetMode="External"/><Relationship Id="rId29" Type="http://schemas.openxmlformats.org/officeDocument/2006/relationships/image" Target="../media/image449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11" Type="http://schemas.openxmlformats.org/officeDocument/2006/relationships/hyperlink" Target="ovf(place('F'))" TargetMode="External"/><Relationship Id="rId24" Type="http://schemas.openxmlformats.org/officeDocument/2006/relationships/image" Target="../media/image445.png"/><Relationship Id="rId32" Type="http://schemas.openxmlformats.org/officeDocument/2006/relationships/image" Target="../media/image452.png"/><Relationship Id="rId37" Type="http://schemas.openxmlformats.org/officeDocument/2006/relationships/image" Target="../media/image457.png"/><Relationship Id="rId40" Type="http://schemas.openxmlformats.org/officeDocument/2006/relationships/image" Target="../media/image459.png"/><Relationship Id="rId5" Type="http://schemas.openxmlformats.org/officeDocument/2006/relationships/image" Target="../media/image444.png"/><Relationship Id="rId15" Type="http://schemas.openxmlformats.org/officeDocument/2006/relationships/slide" Target="slide46.xml"/><Relationship Id="rId23" Type="http://schemas.openxmlformats.org/officeDocument/2006/relationships/image" Target="../media/image425.png"/><Relationship Id="rId28" Type="http://schemas.openxmlformats.org/officeDocument/2006/relationships/image" Target="../media/image448.png"/><Relationship Id="rId36" Type="http://schemas.openxmlformats.org/officeDocument/2006/relationships/image" Target="../media/image456.png"/><Relationship Id="rId10" Type="http://schemas.openxmlformats.org/officeDocument/2006/relationships/hyperlink" Target="ovf(place('I'))" TargetMode="External"/><Relationship Id="rId19" Type="http://schemas.openxmlformats.org/officeDocument/2006/relationships/hyperlink" Target="ovf(place('L'))" TargetMode="External"/><Relationship Id="rId31" Type="http://schemas.openxmlformats.org/officeDocument/2006/relationships/image" Target="../media/image451.png"/><Relationship Id="rId4" Type="http://schemas.openxmlformats.org/officeDocument/2006/relationships/hyperlink" Target="ovf(place('B'))" TargetMode="External"/><Relationship Id="rId9" Type="http://schemas.openxmlformats.org/officeDocument/2006/relationships/hyperlink" Target="ovf(backspace())" TargetMode="External"/><Relationship Id="rId14" Type="http://schemas.openxmlformats.org/officeDocument/2006/relationships/hyperlink" Target="ovf(place('%20'))" TargetMode="External"/><Relationship Id="rId22" Type="http://schemas.openxmlformats.org/officeDocument/2006/relationships/image" Target="../media/image26.png"/><Relationship Id="rId27" Type="http://schemas.openxmlformats.org/officeDocument/2006/relationships/image" Target="../media/image447.png"/><Relationship Id="rId30" Type="http://schemas.openxmlformats.org/officeDocument/2006/relationships/image" Target="../media/image450.png"/><Relationship Id="rId35" Type="http://schemas.openxmlformats.org/officeDocument/2006/relationships/image" Target="../media/image455.png"/><Relationship Id="rId8" Type="http://schemas.openxmlformats.org/officeDocument/2006/relationships/hyperlink" Target="ovf(place('E'))" TargetMode="External"/><Relationship Id="rId3" Type="http://schemas.openxmlformats.org/officeDocument/2006/relationships/hyperlink" Target="ovf(clear())" TargetMode="External"/><Relationship Id="rId12" Type="http://schemas.openxmlformats.org/officeDocument/2006/relationships/hyperlink" Target="ovf(place('M'))" TargetMode="External"/><Relationship Id="rId17" Type="http://schemas.openxmlformats.org/officeDocument/2006/relationships/hyperlink" Target="ovf(place('G'))" TargetMode="External"/><Relationship Id="rId25" Type="http://schemas.openxmlformats.org/officeDocument/2006/relationships/image" Target="../media/image441.png"/><Relationship Id="rId33" Type="http://schemas.openxmlformats.org/officeDocument/2006/relationships/image" Target="../media/image453.png"/><Relationship Id="rId38" Type="http://schemas.openxmlformats.org/officeDocument/2006/relationships/image" Target="../media/image458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hyperlink" Target="ovf(place(t))" TargetMode="External"/><Relationship Id="rId18" Type="http://schemas.openxmlformats.org/officeDocument/2006/relationships/slide" Target="slide1.xml"/><Relationship Id="rId26" Type="http://schemas.openxmlformats.org/officeDocument/2006/relationships/image" Target="../media/image461.png"/><Relationship Id="rId39" Type="http://schemas.openxmlformats.org/officeDocument/2006/relationships/image" Target="../media/image473.png"/><Relationship Id="rId21" Type="http://schemas.openxmlformats.org/officeDocument/2006/relationships/image" Target="../media/image425.png"/><Relationship Id="rId34" Type="http://schemas.openxmlformats.org/officeDocument/2006/relationships/image" Target="../media/image469.png"/><Relationship Id="rId42" Type="http://schemas.openxmlformats.org/officeDocument/2006/relationships/image" Target="../media/image45.png"/><Relationship Id="rId7" Type="http://schemas.openxmlformats.org/officeDocument/2006/relationships/hyperlink" Target="ovf(place(v))" TargetMode="External"/><Relationship Id="rId2" Type="http://schemas.openxmlformats.org/officeDocument/2006/relationships/hyperlink" Target="ovf(place(o))" TargetMode="External"/><Relationship Id="rId16" Type="http://schemas.openxmlformats.org/officeDocument/2006/relationships/hyperlink" Target="ovf(place(u))" TargetMode="External"/><Relationship Id="rId20" Type="http://schemas.openxmlformats.org/officeDocument/2006/relationships/hyperlink" Target="ovf(clear())" TargetMode="External"/><Relationship Id="rId29" Type="http://schemas.openxmlformats.org/officeDocument/2006/relationships/image" Target="../media/image464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r))" TargetMode="External"/><Relationship Id="rId11" Type="http://schemas.openxmlformats.org/officeDocument/2006/relationships/hyperlink" Target="ovf(place(%20))" TargetMode="External"/><Relationship Id="rId24" Type="http://schemas.openxmlformats.org/officeDocument/2006/relationships/image" Target="../media/image427.png"/><Relationship Id="rId32" Type="http://schemas.openxmlformats.org/officeDocument/2006/relationships/image" Target="../media/image467.png"/><Relationship Id="rId37" Type="http://schemas.openxmlformats.org/officeDocument/2006/relationships/image" Target="../media/image472.png"/><Relationship Id="rId40" Type="http://schemas.openxmlformats.org/officeDocument/2006/relationships/image" Target="../media/image474.png"/><Relationship Id="rId5" Type="http://schemas.openxmlformats.org/officeDocument/2006/relationships/hyperlink" Target="ovf(place(n))" TargetMode="External"/><Relationship Id="rId15" Type="http://schemas.openxmlformats.org/officeDocument/2006/relationships/hyperlink" Target="ovf(place(y))" TargetMode="External"/><Relationship Id="rId23" Type="http://schemas.openxmlformats.org/officeDocument/2006/relationships/image" Target="../media/image460.png"/><Relationship Id="rId28" Type="http://schemas.openxmlformats.org/officeDocument/2006/relationships/image" Target="../media/image463.png"/><Relationship Id="rId36" Type="http://schemas.openxmlformats.org/officeDocument/2006/relationships/image" Target="../media/image471.png"/><Relationship Id="rId10" Type="http://schemas.openxmlformats.org/officeDocument/2006/relationships/hyperlink" Target="ovf(place(w))" TargetMode="External"/><Relationship Id="rId19" Type="http://schemas.openxmlformats.org/officeDocument/2006/relationships/image" Target="../media/image26.png"/><Relationship Id="rId31" Type="http://schemas.openxmlformats.org/officeDocument/2006/relationships/image" Target="../media/image466.png"/><Relationship Id="rId4" Type="http://schemas.openxmlformats.org/officeDocument/2006/relationships/slide" Target="slide46.xml"/><Relationship Id="rId9" Type="http://schemas.openxmlformats.org/officeDocument/2006/relationships/hyperlink" Target="ovf(place(z))" TargetMode="External"/><Relationship Id="rId14" Type="http://schemas.openxmlformats.org/officeDocument/2006/relationships/hyperlink" Target="ovf(place(p))" TargetMode="External"/><Relationship Id="rId22" Type="http://schemas.openxmlformats.org/officeDocument/2006/relationships/image" Target="../media/image426.png"/><Relationship Id="rId27" Type="http://schemas.openxmlformats.org/officeDocument/2006/relationships/image" Target="../media/image462.png"/><Relationship Id="rId30" Type="http://schemas.openxmlformats.org/officeDocument/2006/relationships/image" Target="../media/image465.png"/><Relationship Id="rId35" Type="http://schemas.openxmlformats.org/officeDocument/2006/relationships/image" Target="../media/image470.png"/><Relationship Id="rId8" Type="http://schemas.openxmlformats.org/officeDocument/2006/relationships/hyperlink" Target="ovf(place(s))" TargetMode="External"/><Relationship Id="rId3" Type="http://schemas.openxmlformats.org/officeDocument/2006/relationships/hyperlink" Target="ovf(place(!))" TargetMode="External"/><Relationship Id="rId12" Type="http://schemas.openxmlformats.org/officeDocument/2006/relationships/slide" Target="slide49.xml"/><Relationship Id="rId17" Type="http://schemas.openxmlformats.org/officeDocument/2006/relationships/hyperlink" Target="ovf(place(q))" TargetMode="External"/><Relationship Id="rId25" Type="http://schemas.openxmlformats.org/officeDocument/2006/relationships/image" Target="../media/image440.png"/><Relationship Id="rId33" Type="http://schemas.openxmlformats.org/officeDocument/2006/relationships/image" Target="../media/image468.png"/><Relationship Id="rId38" Type="http://schemas.openxmlformats.org/officeDocument/2006/relationships/hyperlink" Target="ovf(place(x))" TargetMode="Externa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hyperlink" Target="ovf(place('%20'))" TargetMode="External"/><Relationship Id="rId18" Type="http://schemas.openxmlformats.org/officeDocument/2006/relationships/hyperlink" Target="ovf(place('Y'))" TargetMode="External"/><Relationship Id="rId26" Type="http://schemas.openxmlformats.org/officeDocument/2006/relationships/image" Target="../media/image478.png"/><Relationship Id="rId39" Type="http://schemas.openxmlformats.org/officeDocument/2006/relationships/image" Target="../media/image488.png"/><Relationship Id="rId21" Type="http://schemas.openxmlformats.org/officeDocument/2006/relationships/image" Target="../media/image26.png"/><Relationship Id="rId34" Type="http://schemas.openxmlformats.org/officeDocument/2006/relationships/image" Target="../media/image486.png"/><Relationship Id="rId42" Type="http://schemas.openxmlformats.org/officeDocument/2006/relationships/image" Target="../media/image45.png"/><Relationship Id="rId7" Type="http://schemas.openxmlformats.org/officeDocument/2006/relationships/hyperlink" Target="ovf(place('R'))" TargetMode="External"/><Relationship Id="rId2" Type="http://schemas.openxmlformats.org/officeDocument/2006/relationships/hyperlink" Target="ovf(place('!'))" TargetMode="External"/><Relationship Id="rId16" Type="http://schemas.openxmlformats.org/officeDocument/2006/relationships/hyperlink" Target="ovf(place('T'))" TargetMode="External"/><Relationship Id="rId20" Type="http://schemas.openxmlformats.org/officeDocument/2006/relationships/hyperlink" Target="ovf(place('Q'))" TargetMode="External"/><Relationship Id="rId29" Type="http://schemas.openxmlformats.org/officeDocument/2006/relationships/image" Target="../media/image481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'N'))" TargetMode="External"/><Relationship Id="rId11" Type="http://schemas.openxmlformats.org/officeDocument/2006/relationships/hyperlink" Target="ovf(place('Z'))" TargetMode="External"/><Relationship Id="rId24" Type="http://schemas.openxmlformats.org/officeDocument/2006/relationships/image" Target="../media/image476.png"/><Relationship Id="rId32" Type="http://schemas.openxmlformats.org/officeDocument/2006/relationships/image" Target="../media/image484.png"/><Relationship Id="rId37" Type="http://schemas.openxmlformats.org/officeDocument/2006/relationships/image" Target="../media/image20.png"/><Relationship Id="rId40" Type="http://schemas.openxmlformats.org/officeDocument/2006/relationships/image" Target="../media/image472.png"/><Relationship Id="rId5" Type="http://schemas.openxmlformats.org/officeDocument/2006/relationships/slide" Target="slide47.xml"/><Relationship Id="rId15" Type="http://schemas.openxmlformats.org/officeDocument/2006/relationships/hyperlink" Target="ovf(place('X'))" TargetMode="External"/><Relationship Id="rId23" Type="http://schemas.openxmlformats.org/officeDocument/2006/relationships/image" Target="../media/image475.png"/><Relationship Id="rId28" Type="http://schemas.openxmlformats.org/officeDocument/2006/relationships/image" Target="../media/image480.png"/><Relationship Id="rId36" Type="http://schemas.openxmlformats.org/officeDocument/2006/relationships/image" Target="../media/image452.png"/><Relationship Id="rId10" Type="http://schemas.openxmlformats.org/officeDocument/2006/relationships/hyperlink" Target="ovf(place('S'))" TargetMode="External"/><Relationship Id="rId19" Type="http://schemas.openxmlformats.org/officeDocument/2006/relationships/hyperlink" Target="ovf(place('U'))" TargetMode="External"/><Relationship Id="rId31" Type="http://schemas.openxmlformats.org/officeDocument/2006/relationships/image" Target="../media/image483.png"/><Relationship Id="rId4" Type="http://schemas.openxmlformats.org/officeDocument/2006/relationships/hyperlink" Target="ovf(clear())" TargetMode="External"/><Relationship Id="rId9" Type="http://schemas.openxmlformats.org/officeDocument/2006/relationships/hyperlink" Target="ovf(place('V'))" TargetMode="External"/><Relationship Id="rId14" Type="http://schemas.openxmlformats.org/officeDocument/2006/relationships/slide" Target="slide48.xml"/><Relationship Id="rId22" Type="http://schemas.openxmlformats.org/officeDocument/2006/relationships/image" Target="../media/image425.png"/><Relationship Id="rId27" Type="http://schemas.openxmlformats.org/officeDocument/2006/relationships/image" Target="../media/image479.png"/><Relationship Id="rId30" Type="http://schemas.openxmlformats.org/officeDocument/2006/relationships/image" Target="../media/image482.png"/><Relationship Id="rId35" Type="http://schemas.openxmlformats.org/officeDocument/2006/relationships/image" Target="../media/image487.png"/><Relationship Id="rId8" Type="http://schemas.openxmlformats.org/officeDocument/2006/relationships/hyperlink" Target="ovf(backspace())" TargetMode="External"/><Relationship Id="rId3" Type="http://schemas.openxmlformats.org/officeDocument/2006/relationships/hyperlink" Target="ovf(place('O'))" TargetMode="External"/><Relationship Id="rId12" Type="http://schemas.openxmlformats.org/officeDocument/2006/relationships/hyperlink" Target="ovf(place('W'))" TargetMode="External"/><Relationship Id="rId17" Type="http://schemas.openxmlformats.org/officeDocument/2006/relationships/hyperlink" Target="ovf(place('P'))" TargetMode="External"/><Relationship Id="rId25" Type="http://schemas.openxmlformats.org/officeDocument/2006/relationships/image" Target="../media/image477.png"/><Relationship Id="rId33" Type="http://schemas.openxmlformats.org/officeDocument/2006/relationships/image" Target="../media/image485.png"/><Relationship Id="rId38" Type="http://schemas.openxmlformats.org/officeDocument/2006/relationships/image" Target="../media/image4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ovf(place('0'))" TargetMode="External"/><Relationship Id="rId13" Type="http://schemas.openxmlformats.org/officeDocument/2006/relationships/slide" Target="slide1.xml"/><Relationship Id="rId18" Type="http://schemas.openxmlformats.org/officeDocument/2006/relationships/image" Target="../media/image491.png"/><Relationship Id="rId26" Type="http://schemas.openxmlformats.org/officeDocument/2006/relationships/image" Target="../media/image499.png"/><Relationship Id="rId3" Type="http://schemas.openxmlformats.org/officeDocument/2006/relationships/hyperlink" Target="ovf(place('5'))" TargetMode="External"/><Relationship Id="rId21" Type="http://schemas.openxmlformats.org/officeDocument/2006/relationships/image" Target="../media/image494.png"/><Relationship Id="rId7" Type="http://schemas.openxmlformats.org/officeDocument/2006/relationships/hyperlink" Target="ovf(place('6'))" TargetMode="External"/><Relationship Id="rId12" Type="http://schemas.openxmlformats.org/officeDocument/2006/relationships/hyperlink" Target="ovf(place('3'))" TargetMode="External"/><Relationship Id="rId17" Type="http://schemas.openxmlformats.org/officeDocument/2006/relationships/image" Target="../media/image490.png"/><Relationship Id="rId25" Type="http://schemas.openxmlformats.org/officeDocument/2006/relationships/image" Target="../media/image498.png"/><Relationship Id="rId2" Type="http://schemas.openxmlformats.org/officeDocument/2006/relationships/hyperlink" Target="ovf(unfinnished())" TargetMode="External"/><Relationship Id="rId16" Type="http://schemas.openxmlformats.org/officeDocument/2006/relationships/image" Target="../media/image489.png"/><Relationship Id="rId20" Type="http://schemas.openxmlformats.org/officeDocument/2006/relationships/image" Target="../media/image493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'1'))" TargetMode="External"/><Relationship Id="rId11" Type="http://schemas.openxmlformats.org/officeDocument/2006/relationships/hyperlink" Target="ovf(place('8'))" TargetMode="External"/><Relationship Id="rId24" Type="http://schemas.openxmlformats.org/officeDocument/2006/relationships/image" Target="../media/image497.png"/><Relationship Id="rId5" Type="http://schemas.openxmlformats.org/officeDocument/2006/relationships/hyperlink" Target="ovf(place('10'))" TargetMode="External"/><Relationship Id="rId15" Type="http://schemas.openxmlformats.org/officeDocument/2006/relationships/image" Target="../media/image26.png"/><Relationship Id="rId23" Type="http://schemas.openxmlformats.org/officeDocument/2006/relationships/image" Target="../media/image496.png"/><Relationship Id="rId28" Type="http://schemas.openxmlformats.org/officeDocument/2006/relationships/image" Target="../media/image501.png"/><Relationship Id="rId10" Type="http://schemas.openxmlformats.org/officeDocument/2006/relationships/hyperlink" Target="ovf(place('2'))" TargetMode="External"/><Relationship Id="rId19" Type="http://schemas.openxmlformats.org/officeDocument/2006/relationships/image" Target="../media/image492.png"/><Relationship Id="rId4" Type="http://schemas.openxmlformats.org/officeDocument/2006/relationships/hyperlink" Target="ovf(place('4'))" TargetMode="External"/><Relationship Id="rId9" Type="http://schemas.openxmlformats.org/officeDocument/2006/relationships/hyperlink" Target="ovf(place('7'))" TargetMode="External"/><Relationship Id="rId14" Type="http://schemas.openxmlformats.org/officeDocument/2006/relationships/hyperlink" Target="ovf(place('9'))" TargetMode="External"/><Relationship Id="rId22" Type="http://schemas.openxmlformats.org/officeDocument/2006/relationships/image" Target="../media/image495.png"/><Relationship Id="rId27" Type="http://schemas.openxmlformats.org/officeDocument/2006/relationships/image" Target="../media/image500.png"/><Relationship Id="rId30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13" Type="http://schemas.openxmlformats.org/officeDocument/2006/relationships/image" Target="../media/image508.png"/><Relationship Id="rId18" Type="http://schemas.openxmlformats.org/officeDocument/2006/relationships/image" Target="../media/image512.png"/><Relationship Id="rId26" Type="http://schemas.openxmlformats.org/officeDocument/2006/relationships/image" Target="../media/image517.png"/><Relationship Id="rId3" Type="http://schemas.openxmlformats.org/officeDocument/2006/relationships/slide" Target="slide52.xml"/><Relationship Id="rId21" Type="http://schemas.openxmlformats.org/officeDocument/2006/relationships/image" Target="../media/image513.png"/><Relationship Id="rId7" Type="http://schemas.openxmlformats.org/officeDocument/2006/relationships/image" Target="../media/image503.png"/><Relationship Id="rId12" Type="http://schemas.openxmlformats.org/officeDocument/2006/relationships/image" Target="../media/image507.png"/><Relationship Id="rId17" Type="http://schemas.openxmlformats.org/officeDocument/2006/relationships/image" Target="../media/image511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10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2.png"/><Relationship Id="rId11" Type="http://schemas.openxmlformats.org/officeDocument/2006/relationships/image" Target="../media/image506.png"/><Relationship Id="rId24" Type="http://schemas.openxmlformats.org/officeDocument/2006/relationships/image" Target="../media/image516.png"/><Relationship Id="rId5" Type="http://schemas.openxmlformats.org/officeDocument/2006/relationships/image" Target="../media/image26.png"/><Relationship Id="rId15" Type="http://schemas.openxmlformats.org/officeDocument/2006/relationships/image" Target="../media/image509.png"/><Relationship Id="rId23" Type="http://schemas.openxmlformats.org/officeDocument/2006/relationships/image" Target="../media/image515.png"/><Relationship Id="rId10" Type="http://schemas.openxmlformats.org/officeDocument/2006/relationships/image" Target="../media/image17.png"/><Relationship Id="rId19" Type="http://schemas.openxmlformats.org/officeDocument/2006/relationships/image" Target="../media/image44.png"/><Relationship Id="rId4" Type="http://schemas.openxmlformats.org/officeDocument/2006/relationships/slide" Target="slide1.xml"/><Relationship Id="rId9" Type="http://schemas.openxmlformats.org/officeDocument/2006/relationships/image" Target="../media/image505.png"/><Relationship Id="rId14" Type="http://schemas.openxmlformats.org/officeDocument/2006/relationships/image" Target="../media/image364.png"/><Relationship Id="rId22" Type="http://schemas.openxmlformats.org/officeDocument/2006/relationships/image" Target="../media/image51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13" Type="http://schemas.openxmlformats.org/officeDocument/2006/relationships/image" Target="../media/image7.png"/><Relationship Id="rId18" Type="http://schemas.openxmlformats.org/officeDocument/2006/relationships/image" Target="../media/image340.png"/><Relationship Id="rId26" Type="http://schemas.openxmlformats.org/officeDocument/2006/relationships/image" Target="../media/image22.png"/><Relationship Id="rId3" Type="http://schemas.openxmlformats.org/officeDocument/2006/relationships/slide" Target="slide1.xml"/><Relationship Id="rId21" Type="http://schemas.openxmlformats.org/officeDocument/2006/relationships/image" Target="../media/image44.png"/><Relationship Id="rId7" Type="http://schemas.openxmlformats.org/officeDocument/2006/relationships/image" Target="../media/image520.png"/><Relationship Id="rId12" Type="http://schemas.openxmlformats.org/officeDocument/2006/relationships/image" Target="../media/image523.png"/><Relationship Id="rId17" Type="http://schemas.openxmlformats.org/officeDocument/2006/relationships/image" Target="../media/image36.png"/><Relationship Id="rId25" Type="http://schemas.openxmlformats.org/officeDocument/2006/relationships/image" Target="../media/image527.png"/><Relationship Id="rId2" Type="http://schemas.openxmlformats.org/officeDocument/2006/relationships/image" Target="../media/image337.png"/><Relationship Id="rId16" Type="http://schemas.openxmlformats.org/officeDocument/2006/relationships/image" Target="../media/image37.png"/><Relationship Id="rId20" Type="http://schemas.openxmlformats.org/officeDocument/2006/relationships/slide" Target="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9.png"/><Relationship Id="rId11" Type="http://schemas.openxmlformats.org/officeDocument/2006/relationships/image" Target="../media/image400.png"/><Relationship Id="rId24" Type="http://schemas.openxmlformats.org/officeDocument/2006/relationships/image" Target="../media/image526.png"/><Relationship Id="rId5" Type="http://schemas.openxmlformats.org/officeDocument/2006/relationships/image" Target="../media/image518.png"/><Relationship Id="rId15" Type="http://schemas.openxmlformats.org/officeDocument/2006/relationships/image" Target="../media/image56.png"/><Relationship Id="rId23" Type="http://schemas.openxmlformats.org/officeDocument/2006/relationships/image" Target="../media/image525.png"/><Relationship Id="rId10" Type="http://schemas.openxmlformats.org/officeDocument/2006/relationships/image" Target="../media/image510.png"/><Relationship Id="rId19" Type="http://schemas.openxmlformats.org/officeDocument/2006/relationships/image" Target="../media/image524.png"/><Relationship Id="rId4" Type="http://schemas.openxmlformats.org/officeDocument/2006/relationships/image" Target="../media/image26.png"/><Relationship Id="rId9" Type="http://schemas.openxmlformats.org/officeDocument/2006/relationships/image" Target="../media/image522.png"/><Relationship Id="rId14" Type="http://schemas.openxmlformats.org/officeDocument/2006/relationships/image" Target="../media/image28.png"/><Relationship Id="rId22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png"/><Relationship Id="rId13" Type="http://schemas.openxmlformats.org/officeDocument/2006/relationships/image" Target="../media/image533.png"/><Relationship Id="rId18" Type="http://schemas.openxmlformats.org/officeDocument/2006/relationships/image" Target="../media/image522.png"/><Relationship Id="rId26" Type="http://schemas.openxmlformats.org/officeDocument/2006/relationships/image" Target="../media/image541.png"/><Relationship Id="rId3" Type="http://schemas.openxmlformats.org/officeDocument/2006/relationships/slide" Target="slide51.xml"/><Relationship Id="rId21" Type="http://schemas.openxmlformats.org/officeDocument/2006/relationships/image" Target="../media/image538.png"/><Relationship Id="rId7" Type="http://schemas.openxmlformats.org/officeDocument/2006/relationships/image" Target="../media/image529.png"/><Relationship Id="rId12" Type="http://schemas.openxmlformats.org/officeDocument/2006/relationships/image" Target="../media/image136.png"/><Relationship Id="rId17" Type="http://schemas.openxmlformats.org/officeDocument/2006/relationships/image" Target="../media/image536.png"/><Relationship Id="rId25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535.png"/><Relationship Id="rId20" Type="http://schemas.openxmlformats.org/officeDocument/2006/relationships/image" Target="../media/image5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8.png"/><Relationship Id="rId11" Type="http://schemas.openxmlformats.org/officeDocument/2006/relationships/image" Target="../media/image532.png"/><Relationship Id="rId24" Type="http://schemas.openxmlformats.org/officeDocument/2006/relationships/image" Target="../media/image44.png"/><Relationship Id="rId5" Type="http://schemas.openxmlformats.org/officeDocument/2006/relationships/image" Target="../media/image340.png"/><Relationship Id="rId15" Type="http://schemas.openxmlformats.org/officeDocument/2006/relationships/image" Target="../media/image534.png"/><Relationship Id="rId23" Type="http://schemas.openxmlformats.org/officeDocument/2006/relationships/image" Target="../media/image540.png"/><Relationship Id="rId10" Type="http://schemas.openxmlformats.org/officeDocument/2006/relationships/image" Target="../media/image531.png"/><Relationship Id="rId19" Type="http://schemas.openxmlformats.org/officeDocument/2006/relationships/image" Target="../media/image26.png"/><Relationship Id="rId4" Type="http://schemas.openxmlformats.org/officeDocument/2006/relationships/image" Target="../media/image106.png"/><Relationship Id="rId9" Type="http://schemas.openxmlformats.org/officeDocument/2006/relationships/image" Target="../media/image530.png"/><Relationship Id="rId14" Type="http://schemas.openxmlformats.org/officeDocument/2006/relationships/image" Target="../media/image74.png"/><Relationship Id="rId22" Type="http://schemas.openxmlformats.org/officeDocument/2006/relationships/image" Target="../media/image539.png"/><Relationship Id="rId27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13" Type="http://schemas.openxmlformats.org/officeDocument/2006/relationships/image" Target="../media/image544.png"/><Relationship Id="rId18" Type="http://schemas.openxmlformats.org/officeDocument/2006/relationships/image" Target="../media/image524.png"/><Relationship Id="rId26" Type="http://schemas.openxmlformats.org/officeDocument/2006/relationships/image" Target="../media/image553.png"/><Relationship Id="rId3" Type="http://schemas.openxmlformats.org/officeDocument/2006/relationships/slide" Target="slide57.xml"/><Relationship Id="rId21" Type="http://schemas.openxmlformats.org/officeDocument/2006/relationships/image" Target="../media/image549.png"/><Relationship Id="rId7" Type="http://schemas.openxmlformats.org/officeDocument/2006/relationships/slide" Target="slide56.xml"/><Relationship Id="rId12" Type="http://schemas.openxmlformats.org/officeDocument/2006/relationships/image" Target="../media/image543.png"/><Relationship Id="rId17" Type="http://schemas.openxmlformats.org/officeDocument/2006/relationships/image" Target="../media/image547.png"/><Relationship Id="rId25" Type="http://schemas.openxmlformats.org/officeDocument/2006/relationships/image" Target="../media/image93.png"/><Relationship Id="rId2" Type="http://schemas.openxmlformats.org/officeDocument/2006/relationships/slide" Target="slide58.xml"/><Relationship Id="rId16" Type="http://schemas.openxmlformats.org/officeDocument/2006/relationships/image" Target="../media/image546.png"/><Relationship Id="rId20" Type="http://schemas.openxmlformats.org/officeDocument/2006/relationships/image" Target="../media/image548.png"/><Relationship Id="rId29" Type="http://schemas.openxmlformats.org/officeDocument/2006/relationships/image" Target="../media/image5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542.png"/><Relationship Id="rId24" Type="http://schemas.openxmlformats.org/officeDocument/2006/relationships/image" Target="../media/image552.png"/><Relationship Id="rId5" Type="http://schemas.openxmlformats.org/officeDocument/2006/relationships/slide" Target="slide1.xml"/><Relationship Id="rId15" Type="http://schemas.openxmlformats.org/officeDocument/2006/relationships/image" Target="../media/image66.png"/><Relationship Id="rId23" Type="http://schemas.openxmlformats.org/officeDocument/2006/relationships/image" Target="../media/image551.png"/><Relationship Id="rId28" Type="http://schemas.openxmlformats.org/officeDocument/2006/relationships/image" Target="../media/image136.png"/><Relationship Id="rId10" Type="http://schemas.openxmlformats.org/officeDocument/2006/relationships/image" Target="../media/image388.png"/><Relationship Id="rId19" Type="http://schemas.openxmlformats.org/officeDocument/2006/relationships/image" Target="../media/image399.png"/><Relationship Id="rId31" Type="http://schemas.openxmlformats.org/officeDocument/2006/relationships/image" Target="../media/image45.png"/><Relationship Id="rId4" Type="http://schemas.openxmlformats.org/officeDocument/2006/relationships/slide" Target="slide55.xml"/><Relationship Id="rId9" Type="http://schemas.openxmlformats.org/officeDocument/2006/relationships/image" Target="../media/image387.png"/><Relationship Id="rId14" Type="http://schemas.openxmlformats.org/officeDocument/2006/relationships/image" Target="../media/image545.png"/><Relationship Id="rId22" Type="http://schemas.openxmlformats.org/officeDocument/2006/relationships/image" Target="../media/image550.png"/><Relationship Id="rId27" Type="http://schemas.openxmlformats.org/officeDocument/2006/relationships/image" Target="../media/image554.png"/><Relationship Id="rId30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13" Type="http://schemas.openxmlformats.org/officeDocument/2006/relationships/image" Target="../media/image563.png"/><Relationship Id="rId18" Type="http://schemas.openxmlformats.org/officeDocument/2006/relationships/image" Target="../media/image568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557.png"/><Relationship Id="rId12" Type="http://schemas.openxmlformats.org/officeDocument/2006/relationships/image" Target="../media/image562.png"/><Relationship Id="rId17" Type="http://schemas.openxmlformats.org/officeDocument/2006/relationships/image" Target="../media/image567.png"/><Relationship Id="rId2" Type="http://schemas.openxmlformats.org/officeDocument/2006/relationships/slide" Target="slide1.xml"/><Relationship Id="rId16" Type="http://schemas.openxmlformats.org/officeDocument/2006/relationships/image" Target="../media/image566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6.png"/><Relationship Id="rId11" Type="http://schemas.openxmlformats.org/officeDocument/2006/relationships/image" Target="../media/image561.png"/><Relationship Id="rId5" Type="http://schemas.openxmlformats.org/officeDocument/2006/relationships/image" Target="../media/image136.png"/><Relationship Id="rId15" Type="http://schemas.openxmlformats.org/officeDocument/2006/relationships/image" Target="../media/image565.png"/><Relationship Id="rId10" Type="http://schemas.openxmlformats.org/officeDocument/2006/relationships/image" Target="../media/image560.png"/><Relationship Id="rId19" Type="http://schemas.openxmlformats.org/officeDocument/2006/relationships/image" Target="../media/image569.png"/><Relationship Id="rId4" Type="http://schemas.openxmlformats.org/officeDocument/2006/relationships/image" Target="../media/image542.png"/><Relationship Id="rId9" Type="http://schemas.openxmlformats.org/officeDocument/2006/relationships/image" Target="../media/image559.png"/><Relationship Id="rId14" Type="http://schemas.openxmlformats.org/officeDocument/2006/relationships/image" Target="../media/image56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13" Type="http://schemas.openxmlformats.org/officeDocument/2006/relationships/image" Target="../media/image574.png"/><Relationship Id="rId18" Type="http://schemas.openxmlformats.org/officeDocument/2006/relationships/image" Target="../media/image578.png"/><Relationship Id="rId3" Type="http://schemas.openxmlformats.org/officeDocument/2006/relationships/image" Target="../media/image26.png"/><Relationship Id="rId21" Type="http://schemas.openxmlformats.org/officeDocument/2006/relationships/image" Target="../media/image580.png"/><Relationship Id="rId7" Type="http://schemas.openxmlformats.org/officeDocument/2006/relationships/image" Target="../media/image570.png"/><Relationship Id="rId12" Type="http://schemas.openxmlformats.org/officeDocument/2006/relationships/image" Target="../media/image37.png"/><Relationship Id="rId17" Type="http://schemas.openxmlformats.org/officeDocument/2006/relationships/image" Target="../media/image577.png"/><Relationship Id="rId2" Type="http://schemas.openxmlformats.org/officeDocument/2006/relationships/slide" Target="slide1.xml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8.png"/><Relationship Id="rId11" Type="http://schemas.openxmlformats.org/officeDocument/2006/relationships/image" Target="../media/image573.png"/><Relationship Id="rId24" Type="http://schemas.openxmlformats.org/officeDocument/2006/relationships/image" Target="../media/image44.png"/><Relationship Id="rId5" Type="http://schemas.openxmlformats.org/officeDocument/2006/relationships/image" Target="../media/image387.png"/><Relationship Id="rId15" Type="http://schemas.openxmlformats.org/officeDocument/2006/relationships/image" Target="../media/image576.png"/><Relationship Id="rId23" Type="http://schemas.openxmlformats.org/officeDocument/2006/relationships/image" Target="../media/image330.png"/><Relationship Id="rId10" Type="http://schemas.openxmlformats.org/officeDocument/2006/relationships/image" Target="../media/image311.png"/><Relationship Id="rId19" Type="http://schemas.openxmlformats.org/officeDocument/2006/relationships/image" Target="../media/image579.png"/><Relationship Id="rId4" Type="http://schemas.openxmlformats.org/officeDocument/2006/relationships/image" Target="../media/image386.png"/><Relationship Id="rId9" Type="http://schemas.openxmlformats.org/officeDocument/2006/relationships/image" Target="../media/image572.png"/><Relationship Id="rId14" Type="http://schemas.openxmlformats.org/officeDocument/2006/relationships/image" Target="../media/image575.png"/><Relationship Id="rId22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png"/><Relationship Id="rId13" Type="http://schemas.openxmlformats.org/officeDocument/2006/relationships/image" Target="../media/image589.png"/><Relationship Id="rId18" Type="http://schemas.openxmlformats.org/officeDocument/2006/relationships/image" Target="../media/image594.png"/><Relationship Id="rId3" Type="http://schemas.openxmlformats.org/officeDocument/2006/relationships/slide" Target="slide1.xml"/><Relationship Id="rId7" Type="http://schemas.openxmlformats.org/officeDocument/2006/relationships/image" Target="../media/image583.png"/><Relationship Id="rId12" Type="http://schemas.openxmlformats.org/officeDocument/2006/relationships/image" Target="../media/image588.png"/><Relationship Id="rId17" Type="http://schemas.openxmlformats.org/officeDocument/2006/relationships/image" Target="../media/image593.png"/><Relationship Id="rId2" Type="http://schemas.openxmlformats.org/officeDocument/2006/relationships/image" Target="../media/image581.png"/><Relationship Id="rId16" Type="http://schemas.openxmlformats.org/officeDocument/2006/relationships/image" Target="../media/image59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2.png"/><Relationship Id="rId11" Type="http://schemas.openxmlformats.org/officeDocument/2006/relationships/image" Target="../media/image587.png"/><Relationship Id="rId5" Type="http://schemas.openxmlformats.org/officeDocument/2006/relationships/image" Target="../media/image543.png"/><Relationship Id="rId15" Type="http://schemas.openxmlformats.org/officeDocument/2006/relationships/image" Target="../media/image591.png"/><Relationship Id="rId10" Type="http://schemas.openxmlformats.org/officeDocument/2006/relationships/image" Target="../media/image586.png"/><Relationship Id="rId19" Type="http://schemas.openxmlformats.org/officeDocument/2006/relationships/image" Target="../media/image44.png"/><Relationship Id="rId4" Type="http://schemas.openxmlformats.org/officeDocument/2006/relationships/image" Target="../media/image26.png"/><Relationship Id="rId9" Type="http://schemas.openxmlformats.org/officeDocument/2006/relationships/image" Target="../media/image585.png"/><Relationship Id="rId14" Type="http://schemas.openxmlformats.org/officeDocument/2006/relationships/image" Target="../media/image59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13" Type="http://schemas.openxmlformats.org/officeDocument/2006/relationships/image" Target="../media/image601.png"/><Relationship Id="rId18" Type="http://schemas.openxmlformats.org/officeDocument/2006/relationships/image" Target="../media/image605.png"/><Relationship Id="rId3" Type="http://schemas.openxmlformats.org/officeDocument/2006/relationships/image" Target="../media/image26.png"/><Relationship Id="rId21" Type="http://schemas.openxmlformats.org/officeDocument/2006/relationships/image" Target="../media/image607.png"/><Relationship Id="rId7" Type="http://schemas.openxmlformats.org/officeDocument/2006/relationships/image" Target="../media/image598.png"/><Relationship Id="rId12" Type="http://schemas.openxmlformats.org/officeDocument/2006/relationships/image" Target="../media/image264.png"/><Relationship Id="rId17" Type="http://schemas.openxmlformats.org/officeDocument/2006/relationships/image" Target="../media/image551.png"/><Relationship Id="rId2" Type="http://schemas.openxmlformats.org/officeDocument/2006/relationships/slide" Target="slide1.xml"/><Relationship Id="rId16" Type="http://schemas.openxmlformats.org/officeDocument/2006/relationships/image" Target="../media/image604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7.png"/><Relationship Id="rId11" Type="http://schemas.openxmlformats.org/officeDocument/2006/relationships/image" Target="../media/image88.png"/><Relationship Id="rId24" Type="http://schemas.openxmlformats.org/officeDocument/2006/relationships/image" Target="../media/image45.png"/><Relationship Id="rId5" Type="http://schemas.openxmlformats.org/officeDocument/2006/relationships/image" Target="../media/image596.png"/><Relationship Id="rId15" Type="http://schemas.openxmlformats.org/officeDocument/2006/relationships/image" Target="../media/image603.png"/><Relationship Id="rId23" Type="http://schemas.openxmlformats.org/officeDocument/2006/relationships/image" Target="../media/image44.png"/><Relationship Id="rId10" Type="http://schemas.openxmlformats.org/officeDocument/2006/relationships/image" Target="../media/image600.png"/><Relationship Id="rId19" Type="http://schemas.openxmlformats.org/officeDocument/2006/relationships/image" Target="../media/image606.png"/><Relationship Id="rId4" Type="http://schemas.openxmlformats.org/officeDocument/2006/relationships/image" Target="../media/image595.png"/><Relationship Id="rId9" Type="http://schemas.openxmlformats.org/officeDocument/2006/relationships/image" Target="../media/image599.png"/><Relationship Id="rId14" Type="http://schemas.openxmlformats.org/officeDocument/2006/relationships/image" Target="../media/image602.png"/><Relationship Id="rId22" Type="http://schemas.openxmlformats.org/officeDocument/2006/relationships/image" Target="../media/image60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image" Target="../media/image616.png"/><Relationship Id="rId3" Type="http://schemas.openxmlformats.org/officeDocument/2006/relationships/image" Target="../media/image26.png"/><Relationship Id="rId7" Type="http://schemas.openxmlformats.org/officeDocument/2006/relationships/image" Target="../media/image610.png"/><Relationship Id="rId12" Type="http://schemas.openxmlformats.org/officeDocument/2006/relationships/image" Target="../media/image615.png"/><Relationship Id="rId17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9.png"/><Relationship Id="rId11" Type="http://schemas.openxmlformats.org/officeDocument/2006/relationships/image" Target="../media/image614.png"/><Relationship Id="rId5" Type="http://schemas.openxmlformats.org/officeDocument/2006/relationships/image" Target="../media/image580.png"/><Relationship Id="rId15" Type="http://schemas.openxmlformats.org/officeDocument/2006/relationships/image" Target="../media/image617.png"/><Relationship Id="rId10" Type="http://schemas.openxmlformats.org/officeDocument/2006/relationships/image" Target="../media/image613.png"/><Relationship Id="rId4" Type="http://schemas.openxmlformats.org/officeDocument/2006/relationships/image" Target="../media/image577.png"/><Relationship Id="rId9" Type="http://schemas.openxmlformats.org/officeDocument/2006/relationships/image" Target="../media/image612.png"/><Relationship Id="rId14" Type="http://schemas.openxmlformats.org/officeDocument/2006/relationships/image" Target="../media/image3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slide" Target="slide11.xml"/><Relationship Id="rId21" Type="http://schemas.openxmlformats.org/officeDocument/2006/relationships/image" Target="../media/image39.png"/><Relationship Id="rId7" Type="http://schemas.openxmlformats.org/officeDocument/2006/relationships/slide" Target="slide7.xml"/><Relationship Id="rId12" Type="http://schemas.openxmlformats.org/officeDocument/2006/relationships/image" Target="../media/image31.png"/><Relationship Id="rId17" Type="http://schemas.openxmlformats.org/officeDocument/2006/relationships/image" Target="../media/image7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pn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42.png"/><Relationship Id="rId5" Type="http://schemas.openxmlformats.org/officeDocument/2006/relationships/slide" Target="slide1.xml"/><Relationship Id="rId15" Type="http://schemas.openxmlformats.org/officeDocument/2006/relationships/image" Target="../media/image34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4" Type="http://schemas.openxmlformats.org/officeDocument/2006/relationships/slide" Target="slide10.xml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50.png"/><Relationship Id="rId26" Type="http://schemas.openxmlformats.org/officeDocument/2006/relationships/image" Target="../media/image623.png"/><Relationship Id="rId39" Type="http://schemas.openxmlformats.org/officeDocument/2006/relationships/image" Target="../media/image629.png"/><Relationship Id="rId21" Type="http://schemas.openxmlformats.org/officeDocument/2006/relationships/image" Target="../media/image375.png"/><Relationship Id="rId34" Type="http://schemas.openxmlformats.org/officeDocument/2006/relationships/image" Target="../media/image624.png"/><Relationship Id="rId42" Type="http://schemas.openxmlformats.org/officeDocument/2006/relationships/image" Target="../media/image632.png"/><Relationship Id="rId47" Type="http://schemas.openxmlformats.org/officeDocument/2006/relationships/image" Target="../media/image610.png"/><Relationship Id="rId50" Type="http://schemas.openxmlformats.org/officeDocument/2006/relationships/image" Target="../media/image45.png"/><Relationship Id="rId7" Type="http://schemas.openxmlformats.org/officeDocument/2006/relationships/slide" Target="slide79.xml"/><Relationship Id="rId2" Type="http://schemas.openxmlformats.org/officeDocument/2006/relationships/slide" Target="slide71.xml"/><Relationship Id="rId16" Type="http://schemas.openxmlformats.org/officeDocument/2006/relationships/slide" Target="slide77.xml"/><Relationship Id="rId29" Type="http://schemas.openxmlformats.org/officeDocument/2006/relationships/image" Target="../media/image378.png"/><Relationship Id="rId11" Type="http://schemas.openxmlformats.org/officeDocument/2006/relationships/slide" Target="slide33.xml"/><Relationship Id="rId24" Type="http://schemas.openxmlformats.org/officeDocument/2006/relationships/image" Target="../media/image621.png"/><Relationship Id="rId32" Type="http://schemas.openxmlformats.org/officeDocument/2006/relationships/image" Target="../media/image381.png"/><Relationship Id="rId37" Type="http://schemas.openxmlformats.org/officeDocument/2006/relationships/image" Target="../media/image627.png"/><Relationship Id="rId40" Type="http://schemas.openxmlformats.org/officeDocument/2006/relationships/image" Target="../media/image630.png"/><Relationship Id="rId45" Type="http://schemas.openxmlformats.org/officeDocument/2006/relationships/image" Target="../media/image31.png"/><Relationship Id="rId5" Type="http://schemas.openxmlformats.org/officeDocument/2006/relationships/slide" Target="slide83.xml"/><Relationship Id="rId15" Type="http://schemas.openxmlformats.org/officeDocument/2006/relationships/slide" Target="slide73.xml"/><Relationship Id="rId23" Type="http://schemas.openxmlformats.org/officeDocument/2006/relationships/image" Target="../media/image106.png"/><Relationship Id="rId28" Type="http://schemas.openxmlformats.org/officeDocument/2006/relationships/image" Target="../media/image377.png"/><Relationship Id="rId36" Type="http://schemas.openxmlformats.org/officeDocument/2006/relationships/image" Target="../media/image626.png"/><Relationship Id="rId49" Type="http://schemas.openxmlformats.org/officeDocument/2006/relationships/image" Target="../media/image44.png"/><Relationship Id="rId10" Type="http://schemas.openxmlformats.org/officeDocument/2006/relationships/slide" Target="slide80.xml"/><Relationship Id="rId19" Type="http://schemas.openxmlformats.org/officeDocument/2006/relationships/image" Target="../media/image619.png"/><Relationship Id="rId31" Type="http://schemas.openxmlformats.org/officeDocument/2006/relationships/image" Target="../media/image380.png"/><Relationship Id="rId44" Type="http://schemas.openxmlformats.org/officeDocument/2006/relationships/slide" Target="slide86.xml"/><Relationship Id="rId4" Type="http://schemas.openxmlformats.org/officeDocument/2006/relationships/slide" Target="slide1.xml"/><Relationship Id="rId9" Type="http://schemas.openxmlformats.org/officeDocument/2006/relationships/slide" Target="slide61.xml"/><Relationship Id="rId14" Type="http://schemas.openxmlformats.org/officeDocument/2006/relationships/slide" Target="slide85.xml"/><Relationship Id="rId22" Type="http://schemas.openxmlformats.org/officeDocument/2006/relationships/image" Target="../media/image376.png"/><Relationship Id="rId27" Type="http://schemas.openxmlformats.org/officeDocument/2006/relationships/image" Target="../media/image309.png"/><Relationship Id="rId30" Type="http://schemas.openxmlformats.org/officeDocument/2006/relationships/image" Target="../media/image379.png"/><Relationship Id="rId35" Type="http://schemas.openxmlformats.org/officeDocument/2006/relationships/image" Target="../media/image625.png"/><Relationship Id="rId43" Type="http://schemas.openxmlformats.org/officeDocument/2006/relationships/image" Target="../media/image527.png"/><Relationship Id="rId48" Type="http://schemas.openxmlformats.org/officeDocument/2006/relationships/image" Target="../media/image615.png"/><Relationship Id="rId8" Type="http://schemas.openxmlformats.org/officeDocument/2006/relationships/slide" Target="slide76.xml"/><Relationship Id="rId3" Type="http://schemas.openxmlformats.org/officeDocument/2006/relationships/slide" Target="slide74.xml"/><Relationship Id="rId12" Type="http://schemas.openxmlformats.org/officeDocument/2006/relationships/image" Target="../media/image26.png"/><Relationship Id="rId17" Type="http://schemas.openxmlformats.org/officeDocument/2006/relationships/image" Target="../media/image618.png"/><Relationship Id="rId25" Type="http://schemas.openxmlformats.org/officeDocument/2006/relationships/image" Target="../media/image622.png"/><Relationship Id="rId33" Type="http://schemas.openxmlformats.org/officeDocument/2006/relationships/image" Target="../media/image382.png"/><Relationship Id="rId38" Type="http://schemas.openxmlformats.org/officeDocument/2006/relationships/image" Target="../media/image628.png"/><Relationship Id="rId46" Type="http://schemas.openxmlformats.org/officeDocument/2006/relationships/image" Target="../media/image633.png"/><Relationship Id="rId20" Type="http://schemas.openxmlformats.org/officeDocument/2006/relationships/image" Target="../media/image620.png"/><Relationship Id="rId41" Type="http://schemas.openxmlformats.org/officeDocument/2006/relationships/image" Target="../media/image631.png"/><Relationship Id="rId1" Type="http://schemas.openxmlformats.org/officeDocument/2006/relationships/slideLayout" Target="../slideLayouts/slideLayout5.xml"/><Relationship Id="rId6" Type="http://schemas.openxmlformats.org/officeDocument/2006/relationships/slide" Target="slide78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7.png"/><Relationship Id="rId13" Type="http://schemas.openxmlformats.org/officeDocument/2006/relationships/image" Target="../media/image642.png"/><Relationship Id="rId18" Type="http://schemas.openxmlformats.org/officeDocument/2006/relationships/image" Target="../media/image646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636.png"/><Relationship Id="rId12" Type="http://schemas.openxmlformats.org/officeDocument/2006/relationships/image" Target="../media/image641.png"/><Relationship Id="rId17" Type="http://schemas.openxmlformats.org/officeDocument/2006/relationships/slide" Target="slide84.xml"/><Relationship Id="rId2" Type="http://schemas.openxmlformats.org/officeDocument/2006/relationships/slide" Target="slide1.xml"/><Relationship Id="rId16" Type="http://schemas.openxmlformats.org/officeDocument/2006/relationships/image" Target="../media/image645.png"/><Relationship Id="rId20" Type="http://schemas.openxmlformats.org/officeDocument/2006/relationships/image" Target="../media/image6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0.png"/><Relationship Id="rId11" Type="http://schemas.openxmlformats.org/officeDocument/2006/relationships/image" Target="../media/image640.png"/><Relationship Id="rId5" Type="http://schemas.openxmlformats.org/officeDocument/2006/relationships/image" Target="../media/image635.png"/><Relationship Id="rId15" Type="http://schemas.openxmlformats.org/officeDocument/2006/relationships/image" Target="../media/image644.png"/><Relationship Id="rId10" Type="http://schemas.openxmlformats.org/officeDocument/2006/relationships/image" Target="../media/image639.png"/><Relationship Id="rId19" Type="http://schemas.openxmlformats.org/officeDocument/2006/relationships/image" Target="../media/image647.png"/><Relationship Id="rId4" Type="http://schemas.openxmlformats.org/officeDocument/2006/relationships/image" Target="../media/image634.png"/><Relationship Id="rId9" Type="http://schemas.openxmlformats.org/officeDocument/2006/relationships/image" Target="../media/image638.png"/><Relationship Id="rId14" Type="http://schemas.openxmlformats.org/officeDocument/2006/relationships/image" Target="../media/image643.png"/><Relationship Id="rId22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13" Type="http://schemas.openxmlformats.org/officeDocument/2006/relationships/image" Target="../media/image651.png"/><Relationship Id="rId18" Type="http://schemas.openxmlformats.org/officeDocument/2006/relationships/image" Target="../media/image655.png"/><Relationship Id="rId26" Type="http://schemas.openxmlformats.org/officeDocument/2006/relationships/image" Target="../media/image663.png"/><Relationship Id="rId3" Type="http://schemas.openxmlformats.org/officeDocument/2006/relationships/slide" Target="slide67.xml"/><Relationship Id="rId21" Type="http://schemas.openxmlformats.org/officeDocument/2006/relationships/image" Target="../media/image658.png"/><Relationship Id="rId7" Type="http://schemas.openxmlformats.org/officeDocument/2006/relationships/slide" Target="slide68.xml"/><Relationship Id="rId12" Type="http://schemas.openxmlformats.org/officeDocument/2006/relationships/image" Target="../media/image650.png"/><Relationship Id="rId17" Type="http://schemas.openxmlformats.org/officeDocument/2006/relationships/image" Target="../media/image49.png"/><Relationship Id="rId25" Type="http://schemas.openxmlformats.org/officeDocument/2006/relationships/image" Target="../media/image662.png"/><Relationship Id="rId2" Type="http://schemas.openxmlformats.org/officeDocument/2006/relationships/slide" Target="slide64.xml"/><Relationship Id="rId16" Type="http://schemas.openxmlformats.org/officeDocument/2006/relationships/image" Target="../media/image654.png"/><Relationship Id="rId20" Type="http://schemas.openxmlformats.org/officeDocument/2006/relationships/image" Target="../media/image657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69.xml"/><Relationship Id="rId11" Type="http://schemas.openxmlformats.org/officeDocument/2006/relationships/image" Target="../media/image649.png"/><Relationship Id="rId24" Type="http://schemas.openxmlformats.org/officeDocument/2006/relationships/image" Target="../media/image661.png"/><Relationship Id="rId5" Type="http://schemas.openxmlformats.org/officeDocument/2006/relationships/slide" Target="slide63.xml"/><Relationship Id="rId15" Type="http://schemas.openxmlformats.org/officeDocument/2006/relationships/image" Target="../media/image653.png"/><Relationship Id="rId23" Type="http://schemas.openxmlformats.org/officeDocument/2006/relationships/image" Target="../media/image660.png"/><Relationship Id="rId28" Type="http://schemas.openxmlformats.org/officeDocument/2006/relationships/image" Target="../media/image665.png"/><Relationship Id="rId10" Type="http://schemas.openxmlformats.org/officeDocument/2006/relationships/image" Target="../media/image26.png"/><Relationship Id="rId19" Type="http://schemas.openxmlformats.org/officeDocument/2006/relationships/image" Target="../media/image656.png"/><Relationship Id="rId4" Type="http://schemas.openxmlformats.org/officeDocument/2006/relationships/slide" Target="slide66.xml"/><Relationship Id="rId9" Type="http://schemas.openxmlformats.org/officeDocument/2006/relationships/slide" Target="slide1.xml"/><Relationship Id="rId14" Type="http://schemas.openxmlformats.org/officeDocument/2006/relationships/image" Target="../media/image652.png"/><Relationship Id="rId22" Type="http://schemas.openxmlformats.org/officeDocument/2006/relationships/image" Target="../media/image659.png"/><Relationship Id="rId27" Type="http://schemas.openxmlformats.org/officeDocument/2006/relationships/image" Target="../media/image664.png"/><Relationship Id="rId30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2.png"/><Relationship Id="rId3" Type="http://schemas.openxmlformats.org/officeDocument/2006/relationships/image" Target="../media/image26.png"/><Relationship Id="rId7" Type="http://schemas.openxmlformats.org/officeDocument/2006/relationships/image" Target="../media/image653.png"/><Relationship Id="rId12" Type="http://schemas.openxmlformats.org/officeDocument/2006/relationships/image" Target="../media/image4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7.png"/><Relationship Id="rId11" Type="http://schemas.openxmlformats.org/officeDocument/2006/relationships/image" Target="../media/image44.png"/><Relationship Id="rId5" Type="http://schemas.openxmlformats.org/officeDocument/2006/relationships/image" Target="../media/image119.png"/><Relationship Id="rId10" Type="http://schemas.openxmlformats.org/officeDocument/2006/relationships/image" Target="../media/image236.png"/><Relationship Id="rId4" Type="http://schemas.openxmlformats.org/officeDocument/2006/relationships/image" Target="../media/image666.png"/><Relationship Id="rId9" Type="http://schemas.openxmlformats.org/officeDocument/2006/relationships/image" Target="../media/image66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670.png"/><Relationship Id="rId12" Type="http://schemas.openxmlformats.org/officeDocument/2006/relationships/image" Target="../media/image67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9.png"/><Relationship Id="rId11" Type="http://schemas.openxmlformats.org/officeDocument/2006/relationships/image" Target="../media/image672.png"/><Relationship Id="rId5" Type="http://schemas.openxmlformats.org/officeDocument/2006/relationships/image" Target="../media/image654.png"/><Relationship Id="rId10" Type="http://schemas.openxmlformats.org/officeDocument/2006/relationships/image" Target="../media/image671.png"/><Relationship Id="rId4" Type="http://schemas.openxmlformats.org/officeDocument/2006/relationships/image" Target="../media/image49.png"/><Relationship Id="rId9" Type="http://schemas.openxmlformats.org/officeDocument/2006/relationships/image" Target="../media/image655.png"/><Relationship Id="rId1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8.png"/><Relationship Id="rId13" Type="http://schemas.openxmlformats.org/officeDocument/2006/relationships/image" Target="../media/image399.png"/><Relationship Id="rId18" Type="http://schemas.openxmlformats.org/officeDocument/2006/relationships/image" Target="../media/image682.png"/><Relationship Id="rId3" Type="http://schemas.openxmlformats.org/officeDocument/2006/relationships/image" Target="../media/image26.png"/><Relationship Id="rId7" Type="http://schemas.openxmlformats.org/officeDocument/2006/relationships/image" Target="../media/image677.png"/><Relationship Id="rId12" Type="http://schemas.openxmlformats.org/officeDocument/2006/relationships/image" Target="../media/image679.png"/><Relationship Id="rId17" Type="http://schemas.openxmlformats.org/officeDocument/2006/relationships/image" Target="../media/image681.png"/><Relationship Id="rId2" Type="http://schemas.openxmlformats.org/officeDocument/2006/relationships/slide" Target="slide1.xml"/><Relationship Id="rId16" Type="http://schemas.openxmlformats.org/officeDocument/2006/relationships/image" Target="../media/image680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6.png"/><Relationship Id="rId11" Type="http://schemas.openxmlformats.org/officeDocument/2006/relationships/image" Target="../media/image619.png"/><Relationship Id="rId5" Type="http://schemas.openxmlformats.org/officeDocument/2006/relationships/image" Target="../media/image675.png"/><Relationship Id="rId15" Type="http://schemas.openxmlformats.org/officeDocument/2006/relationships/image" Target="../media/image522.png"/><Relationship Id="rId10" Type="http://schemas.openxmlformats.org/officeDocument/2006/relationships/image" Target="../media/image50.png"/><Relationship Id="rId19" Type="http://schemas.openxmlformats.org/officeDocument/2006/relationships/image" Target="../media/image44.png"/><Relationship Id="rId4" Type="http://schemas.openxmlformats.org/officeDocument/2006/relationships/image" Target="../media/image674.png"/><Relationship Id="rId9" Type="http://schemas.openxmlformats.org/officeDocument/2006/relationships/image" Target="../media/image618.png"/><Relationship Id="rId14" Type="http://schemas.openxmlformats.org/officeDocument/2006/relationships/image" Target="../media/image40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6.png"/><Relationship Id="rId13" Type="http://schemas.openxmlformats.org/officeDocument/2006/relationships/image" Target="../media/image660.png"/><Relationship Id="rId1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685.png"/><Relationship Id="rId12" Type="http://schemas.openxmlformats.org/officeDocument/2006/relationships/image" Target="../media/image690.png"/><Relationship Id="rId17" Type="http://schemas.openxmlformats.org/officeDocument/2006/relationships/image" Target="../media/image693.png"/><Relationship Id="rId2" Type="http://schemas.openxmlformats.org/officeDocument/2006/relationships/slide" Target="slide1.xml"/><Relationship Id="rId16" Type="http://schemas.openxmlformats.org/officeDocument/2006/relationships/image" Target="../media/image6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4.png"/><Relationship Id="rId11" Type="http://schemas.openxmlformats.org/officeDocument/2006/relationships/image" Target="../media/image689.png"/><Relationship Id="rId5" Type="http://schemas.openxmlformats.org/officeDocument/2006/relationships/image" Target="../media/image683.png"/><Relationship Id="rId15" Type="http://schemas.openxmlformats.org/officeDocument/2006/relationships/image" Target="../media/image692.png"/><Relationship Id="rId10" Type="http://schemas.openxmlformats.org/officeDocument/2006/relationships/image" Target="../media/image688.png"/><Relationship Id="rId19" Type="http://schemas.openxmlformats.org/officeDocument/2006/relationships/image" Target="../media/image45.png"/><Relationship Id="rId4" Type="http://schemas.openxmlformats.org/officeDocument/2006/relationships/image" Target="../media/image658.png"/><Relationship Id="rId9" Type="http://schemas.openxmlformats.org/officeDocument/2006/relationships/image" Target="../media/image687.png"/><Relationship Id="rId14" Type="http://schemas.openxmlformats.org/officeDocument/2006/relationships/image" Target="../media/image69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6.png"/><Relationship Id="rId13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695.png"/><Relationship Id="rId12" Type="http://schemas.openxmlformats.org/officeDocument/2006/relationships/image" Target="../media/image4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6.png"/><Relationship Id="rId11" Type="http://schemas.openxmlformats.org/officeDocument/2006/relationships/image" Target="../media/image698.png"/><Relationship Id="rId5" Type="http://schemas.openxmlformats.org/officeDocument/2006/relationships/image" Target="../media/image694.png"/><Relationship Id="rId10" Type="http://schemas.openxmlformats.org/officeDocument/2006/relationships/image" Target="../media/image657.png"/><Relationship Id="rId4" Type="http://schemas.openxmlformats.org/officeDocument/2006/relationships/image" Target="../media/image672.png"/><Relationship Id="rId9" Type="http://schemas.openxmlformats.org/officeDocument/2006/relationships/image" Target="../media/image69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9.png"/><Relationship Id="rId3" Type="http://schemas.openxmlformats.org/officeDocument/2006/relationships/image" Target="../media/image26.png"/><Relationship Id="rId7" Type="http://schemas.openxmlformats.org/officeDocument/2006/relationships/image" Target="../media/image70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9.png"/><Relationship Id="rId11" Type="http://schemas.openxmlformats.org/officeDocument/2006/relationships/image" Target="../media/image45.png"/><Relationship Id="rId5" Type="http://schemas.openxmlformats.org/officeDocument/2006/relationships/image" Target="../media/image651.png"/><Relationship Id="rId10" Type="http://schemas.openxmlformats.org/officeDocument/2006/relationships/image" Target="../media/image44.png"/><Relationship Id="rId4" Type="http://schemas.openxmlformats.org/officeDocument/2006/relationships/image" Target="../media/image608.png"/><Relationship Id="rId9" Type="http://schemas.openxmlformats.org/officeDocument/2006/relationships/image" Target="../media/image65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3.png"/><Relationship Id="rId13" Type="http://schemas.openxmlformats.org/officeDocument/2006/relationships/image" Target="../media/image707.png"/><Relationship Id="rId3" Type="http://schemas.openxmlformats.org/officeDocument/2006/relationships/image" Target="../media/image26.png"/><Relationship Id="rId7" Type="http://schemas.openxmlformats.org/officeDocument/2006/relationships/image" Target="../media/image664.png"/><Relationship Id="rId12" Type="http://schemas.openxmlformats.org/officeDocument/2006/relationships/image" Target="../media/image70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2.png"/><Relationship Id="rId11" Type="http://schemas.openxmlformats.org/officeDocument/2006/relationships/image" Target="../media/image665.png"/><Relationship Id="rId5" Type="http://schemas.openxmlformats.org/officeDocument/2006/relationships/image" Target="../media/image663.png"/><Relationship Id="rId15" Type="http://schemas.openxmlformats.org/officeDocument/2006/relationships/image" Target="../media/image45.png"/><Relationship Id="rId10" Type="http://schemas.openxmlformats.org/officeDocument/2006/relationships/image" Target="../media/image705.png"/><Relationship Id="rId4" Type="http://schemas.openxmlformats.org/officeDocument/2006/relationships/image" Target="../media/image701.png"/><Relationship Id="rId9" Type="http://schemas.openxmlformats.org/officeDocument/2006/relationships/image" Target="../media/image704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58.png"/><Relationship Id="rId26" Type="http://schemas.openxmlformats.org/officeDocument/2006/relationships/image" Target="../media/image36.png"/><Relationship Id="rId3" Type="http://schemas.openxmlformats.org/officeDocument/2006/relationships/slide" Target="slide9.xml"/><Relationship Id="rId21" Type="http://schemas.openxmlformats.org/officeDocument/2006/relationships/image" Target="../media/image60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7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6.png"/><Relationship Id="rId20" Type="http://schemas.openxmlformats.org/officeDocument/2006/relationships/image" Target="../media/image13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7.png"/><Relationship Id="rId24" Type="http://schemas.openxmlformats.org/officeDocument/2006/relationships/image" Target="../media/image12.png"/><Relationship Id="rId5" Type="http://schemas.openxmlformats.org/officeDocument/2006/relationships/image" Target="../media/image26.png"/><Relationship Id="rId15" Type="http://schemas.openxmlformats.org/officeDocument/2006/relationships/image" Target="../media/image55.png"/><Relationship Id="rId23" Type="http://schemas.openxmlformats.org/officeDocument/2006/relationships/image" Target="../media/image11.png"/><Relationship Id="rId28" Type="http://schemas.openxmlformats.org/officeDocument/2006/relationships/image" Target="../media/image44.png"/><Relationship Id="rId10" Type="http://schemas.openxmlformats.org/officeDocument/2006/relationships/image" Target="../media/image52.png"/><Relationship Id="rId19" Type="http://schemas.openxmlformats.org/officeDocument/2006/relationships/image" Target="../media/image59.png"/><Relationship Id="rId4" Type="http://schemas.openxmlformats.org/officeDocument/2006/relationships/slide" Target="slide1.xml"/><Relationship Id="rId9" Type="http://schemas.openxmlformats.org/officeDocument/2006/relationships/image" Target="../media/image51.png"/><Relationship Id="rId14" Type="http://schemas.openxmlformats.org/officeDocument/2006/relationships/image" Target="../media/image6.png"/><Relationship Id="rId22" Type="http://schemas.openxmlformats.org/officeDocument/2006/relationships/image" Target="../media/image61.png"/><Relationship Id="rId27" Type="http://schemas.openxmlformats.org/officeDocument/2006/relationships/image" Target="../media/image6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13" Type="http://schemas.openxmlformats.org/officeDocument/2006/relationships/image" Target="../media/image717.png"/><Relationship Id="rId18" Type="http://schemas.openxmlformats.org/officeDocument/2006/relationships/image" Target="../media/image661.png"/><Relationship Id="rId3" Type="http://schemas.openxmlformats.org/officeDocument/2006/relationships/image" Target="../media/image26.png"/><Relationship Id="rId21" Type="http://schemas.openxmlformats.org/officeDocument/2006/relationships/image" Target="../media/image722.png"/><Relationship Id="rId7" Type="http://schemas.openxmlformats.org/officeDocument/2006/relationships/image" Target="../media/image711.png"/><Relationship Id="rId12" Type="http://schemas.openxmlformats.org/officeDocument/2006/relationships/image" Target="../media/image716.png"/><Relationship Id="rId17" Type="http://schemas.openxmlformats.org/officeDocument/2006/relationships/image" Target="../media/image662.png"/><Relationship Id="rId25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532.png"/><Relationship Id="rId20" Type="http://schemas.openxmlformats.org/officeDocument/2006/relationships/image" Target="../media/image7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0.png"/><Relationship Id="rId11" Type="http://schemas.openxmlformats.org/officeDocument/2006/relationships/image" Target="../media/image715.png"/><Relationship Id="rId24" Type="http://schemas.openxmlformats.org/officeDocument/2006/relationships/image" Target="../media/image44.png"/><Relationship Id="rId5" Type="http://schemas.openxmlformats.org/officeDocument/2006/relationships/image" Target="../media/image709.png"/><Relationship Id="rId15" Type="http://schemas.openxmlformats.org/officeDocument/2006/relationships/image" Target="../media/image719.png"/><Relationship Id="rId23" Type="http://schemas.openxmlformats.org/officeDocument/2006/relationships/image" Target="../media/image724.png"/><Relationship Id="rId10" Type="http://schemas.openxmlformats.org/officeDocument/2006/relationships/image" Target="../media/image714.png"/><Relationship Id="rId19" Type="http://schemas.openxmlformats.org/officeDocument/2006/relationships/image" Target="../media/image720.png"/><Relationship Id="rId4" Type="http://schemas.openxmlformats.org/officeDocument/2006/relationships/image" Target="../media/image708.png"/><Relationship Id="rId9" Type="http://schemas.openxmlformats.org/officeDocument/2006/relationships/image" Target="../media/image713.png"/><Relationship Id="rId14" Type="http://schemas.openxmlformats.org/officeDocument/2006/relationships/image" Target="../media/image718.png"/><Relationship Id="rId22" Type="http://schemas.openxmlformats.org/officeDocument/2006/relationships/image" Target="../media/image72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8.png"/><Relationship Id="rId13" Type="http://schemas.openxmlformats.org/officeDocument/2006/relationships/image" Target="../media/image733.png"/><Relationship Id="rId18" Type="http://schemas.openxmlformats.org/officeDocument/2006/relationships/image" Target="../media/image735.png"/><Relationship Id="rId26" Type="http://schemas.openxmlformats.org/officeDocument/2006/relationships/image" Target="../media/image45.png"/><Relationship Id="rId3" Type="http://schemas.openxmlformats.org/officeDocument/2006/relationships/image" Target="../media/image26.png"/><Relationship Id="rId21" Type="http://schemas.openxmlformats.org/officeDocument/2006/relationships/image" Target="../media/image522.png"/><Relationship Id="rId7" Type="http://schemas.openxmlformats.org/officeDocument/2006/relationships/image" Target="../media/image727.png"/><Relationship Id="rId12" Type="http://schemas.openxmlformats.org/officeDocument/2006/relationships/image" Target="../media/image732.png"/><Relationship Id="rId17" Type="http://schemas.openxmlformats.org/officeDocument/2006/relationships/image" Target="../media/image375.png"/><Relationship Id="rId25" Type="http://schemas.openxmlformats.org/officeDocument/2006/relationships/image" Target="../media/image44.png"/><Relationship Id="rId2" Type="http://schemas.openxmlformats.org/officeDocument/2006/relationships/slide" Target="slide1.xml"/><Relationship Id="rId16" Type="http://schemas.openxmlformats.org/officeDocument/2006/relationships/image" Target="../media/image734.png"/><Relationship Id="rId20" Type="http://schemas.openxmlformats.org/officeDocument/2006/relationships/image" Target="../media/image7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6.png"/><Relationship Id="rId11" Type="http://schemas.openxmlformats.org/officeDocument/2006/relationships/image" Target="../media/image731.png"/><Relationship Id="rId24" Type="http://schemas.openxmlformats.org/officeDocument/2006/relationships/image" Target="../media/image740.png"/><Relationship Id="rId5" Type="http://schemas.openxmlformats.org/officeDocument/2006/relationships/image" Target="../media/image725.png"/><Relationship Id="rId15" Type="http://schemas.openxmlformats.org/officeDocument/2006/relationships/image" Target="../media/image84.png"/><Relationship Id="rId23" Type="http://schemas.openxmlformats.org/officeDocument/2006/relationships/image" Target="../media/image739.png"/><Relationship Id="rId10" Type="http://schemas.openxmlformats.org/officeDocument/2006/relationships/image" Target="../media/image730.png"/><Relationship Id="rId19" Type="http://schemas.openxmlformats.org/officeDocument/2006/relationships/image" Target="../media/image736.png"/><Relationship Id="rId4" Type="http://schemas.openxmlformats.org/officeDocument/2006/relationships/slide" Target="slide72.xml"/><Relationship Id="rId9" Type="http://schemas.openxmlformats.org/officeDocument/2006/relationships/image" Target="../media/image729.png"/><Relationship Id="rId14" Type="http://schemas.openxmlformats.org/officeDocument/2006/relationships/image" Target="../media/image366.png"/><Relationship Id="rId22" Type="http://schemas.openxmlformats.org/officeDocument/2006/relationships/image" Target="../media/image73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3.png"/><Relationship Id="rId13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742.png"/><Relationship Id="rId12" Type="http://schemas.openxmlformats.org/officeDocument/2006/relationships/image" Target="../media/image545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1.png"/><Relationship Id="rId11" Type="http://schemas.openxmlformats.org/officeDocument/2006/relationships/image" Target="../media/image745.png"/><Relationship Id="rId5" Type="http://schemas.openxmlformats.org/officeDocument/2006/relationships/image" Target="../media/image739.png"/><Relationship Id="rId15" Type="http://schemas.openxmlformats.org/officeDocument/2006/relationships/image" Target="../media/image44.png"/><Relationship Id="rId10" Type="http://schemas.openxmlformats.org/officeDocument/2006/relationships/image" Target="../media/image744.png"/><Relationship Id="rId4" Type="http://schemas.openxmlformats.org/officeDocument/2006/relationships/image" Target="../media/image740.png"/><Relationship Id="rId9" Type="http://schemas.openxmlformats.org/officeDocument/2006/relationships/image" Target="../media/image29.png"/><Relationship Id="rId14" Type="http://schemas.openxmlformats.org/officeDocument/2006/relationships/image" Target="../media/image74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9.png"/><Relationship Id="rId13" Type="http://schemas.openxmlformats.org/officeDocument/2006/relationships/image" Target="../media/image606.png"/><Relationship Id="rId18" Type="http://schemas.openxmlformats.org/officeDocument/2006/relationships/image" Target="../media/image758.png"/><Relationship Id="rId26" Type="http://schemas.openxmlformats.org/officeDocument/2006/relationships/image" Target="../media/image766.png"/><Relationship Id="rId3" Type="http://schemas.openxmlformats.org/officeDocument/2006/relationships/image" Target="../media/image26.png"/><Relationship Id="rId21" Type="http://schemas.openxmlformats.org/officeDocument/2006/relationships/image" Target="../media/image761.png"/><Relationship Id="rId7" Type="http://schemas.openxmlformats.org/officeDocument/2006/relationships/image" Target="../media/image748.png"/><Relationship Id="rId12" Type="http://schemas.openxmlformats.org/officeDocument/2006/relationships/image" Target="../media/image753.png"/><Relationship Id="rId17" Type="http://schemas.openxmlformats.org/officeDocument/2006/relationships/image" Target="../media/image757.png"/><Relationship Id="rId25" Type="http://schemas.openxmlformats.org/officeDocument/2006/relationships/image" Target="../media/image765.png"/><Relationship Id="rId2" Type="http://schemas.openxmlformats.org/officeDocument/2006/relationships/slide" Target="slide1.xml"/><Relationship Id="rId16" Type="http://schemas.openxmlformats.org/officeDocument/2006/relationships/image" Target="../media/image756.png"/><Relationship Id="rId20" Type="http://schemas.openxmlformats.org/officeDocument/2006/relationships/image" Target="../media/image7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7.png"/><Relationship Id="rId11" Type="http://schemas.openxmlformats.org/officeDocument/2006/relationships/image" Target="../media/image752.png"/><Relationship Id="rId24" Type="http://schemas.openxmlformats.org/officeDocument/2006/relationships/image" Target="../media/image764.png"/><Relationship Id="rId5" Type="http://schemas.openxmlformats.org/officeDocument/2006/relationships/image" Target="../media/image542.png"/><Relationship Id="rId15" Type="http://schemas.openxmlformats.org/officeDocument/2006/relationships/image" Target="../media/image755.png"/><Relationship Id="rId23" Type="http://schemas.openxmlformats.org/officeDocument/2006/relationships/image" Target="../media/image763.png"/><Relationship Id="rId28" Type="http://schemas.openxmlformats.org/officeDocument/2006/relationships/image" Target="../media/image45.png"/><Relationship Id="rId10" Type="http://schemas.openxmlformats.org/officeDocument/2006/relationships/image" Target="../media/image751.png"/><Relationship Id="rId19" Type="http://schemas.openxmlformats.org/officeDocument/2006/relationships/image" Target="../media/image759.png"/><Relationship Id="rId4" Type="http://schemas.openxmlformats.org/officeDocument/2006/relationships/slide" Target="slide55.xml"/><Relationship Id="rId9" Type="http://schemas.openxmlformats.org/officeDocument/2006/relationships/image" Target="../media/image750.png"/><Relationship Id="rId14" Type="http://schemas.openxmlformats.org/officeDocument/2006/relationships/image" Target="../media/image754.png"/><Relationship Id="rId22" Type="http://schemas.openxmlformats.org/officeDocument/2006/relationships/image" Target="../media/image762.png"/><Relationship Id="rId27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2.png"/><Relationship Id="rId13" Type="http://schemas.openxmlformats.org/officeDocument/2006/relationships/image" Target="../media/image772.png"/><Relationship Id="rId1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769.png"/><Relationship Id="rId12" Type="http://schemas.openxmlformats.org/officeDocument/2006/relationships/image" Target="../media/image771.png"/><Relationship Id="rId17" Type="http://schemas.openxmlformats.org/officeDocument/2006/relationships/image" Target="../media/image775.png"/><Relationship Id="rId2" Type="http://schemas.openxmlformats.org/officeDocument/2006/relationships/slide" Target="slide1.xml"/><Relationship Id="rId16" Type="http://schemas.openxmlformats.org/officeDocument/2006/relationships/image" Target="../media/image6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1.png"/><Relationship Id="rId11" Type="http://schemas.openxmlformats.org/officeDocument/2006/relationships/image" Target="../media/image55.png"/><Relationship Id="rId5" Type="http://schemas.openxmlformats.org/officeDocument/2006/relationships/image" Target="../media/image768.png"/><Relationship Id="rId15" Type="http://schemas.openxmlformats.org/officeDocument/2006/relationships/image" Target="../media/image774.png"/><Relationship Id="rId10" Type="http://schemas.openxmlformats.org/officeDocument/2006/relationships/image" Target="../media/image770.png"/><Relationship Id="rId19" Type="http://schemas.openxmlformats.org/officeDocument/2006/relationships/image" Target="../media/image45.png"/><Relationship Id="rId4" Type="http://schemas.openxmlformats.org/officeDocument/2006/relationships/image" Target="../media/image767.png"/><Relationship Id="rId9" Type="http://schemas.openxmlformats.org/officeDocument/2006/relationships/image" Target="../media/image675.png"/><Relationship Id="rId14" Type="http://schemas.openxmlformats.org/officeDocument/2006/relationships/image" Target="../media/image77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8.png"/><Relationship Id="rId13" Type="http://schemas.openxmlformats.org/officeDocument/2006/relationships/image" Target="../media/image783.png"/><Relationship Id="rId18" Type="http://schemas.openxmlformats.org/officeDocument/2006/relationships/image" Target="../media/image626.png"/><Relationship Id="rId3" Type="http://schemas.openxmlformats.org/officeDocument/2006/relationships/slide" Target="slide1.xml"/><Relationship Id="rId21" Type="http://schemas.openxmlformats.org/officeDocument/2006/relationships/image" Target="../media/image648.png"/><Relationship Id="rId7" Type="http://schemas.openxmlformats.org/officeDocument/2006/relationships/image" Target="../media/image777.png"/><Relationship Id="rId12" Type="http://schemas.openxmlformats.org/officeDocument/2006/relationships/image" Target="../media/image782.png"/><Relationship Id="rId17" Type="http://schemas.openxmlformats.org/officeDocument/2006/relationships/image" Target="../media/image627.png"/><Relationship Id="rId2" Type="http://schemas.openxmlformats.org/officeDocument/2006/relationships/slide" Target="slide84.xml"/><Relationship Id="rId16" Type="http://schemas.openxmlformats.org/officeDocument/2006/relationships/image" Target="../media/image785.png"/><Relationship Id="rId20" Type="http://schemas.openxmlformats.org/officeDocument/2006/relationships/image" Target="../media/image6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6.png"/><Relationship Id="rId11" Type="http://schemas.openxmlformats.org/officeDocument/2006/relationships/image" Target="../media/image781.png"/><Relationship Id="rId5" Type="http://schemas.openxmlformats.org/officeDocument/2006/relationships/image" Target="../media/image775.png"/><Relationship Id="rId15" Type="http://schemas.openxmlformats.org/officeDocument/2006/relationships/image" Target="../media/image628.png"/><Relationship Id="rId23" Type="http://schemas.openxmlformats.org/officeDocument/2006/relationships/image" Target="../media/image45.png"/><Relationship Id="rId10" Type="http://schemas.openxmlformats.org/officeDocument/2006/relationships/image" Target="../media/image780.png"/><Relationship Id="rId19" Type="http://schemas.openxmlformats.org/officeDocument/2006/relationships/image" Target="../media/image646.png"/><Relationship Id="rId4" Type="http://schemas.openxmlformats.org/officeDocument/2006/relationships/image" Target="../media/image26.png"/><Relationship Id="rId9" Type="http://schemas.openxmlformats.org/officeDocument/2006/relationships/image" Target="../media/image779.png"/><Relationship Id="rId14" Type="http://schemas.openxmlformats.org/officeDocument/2006/relationships/image" Target="../media/image784.png"/><Relationship Id="rId22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png"/><Relationship Id="rId13" Type="http://schemas.openxmlformats.org/officeDocument/2006/relationships/image" Target="../media/image794.png"/><Relationship Id="rId18" Type="http://schemas.openxmlformats.org/officeDocument/2006/relationships/image" Target="../media/image634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788.png"/><Relationship Id="rId12" Type="http://schemas.openxmlformats.org/officeDocument/2006/relationships/image" Target="../media/image793.png"/><Relationship Id="rId17" Type="http://schemas.openxmlformats.org/officeDocument/2006/relationships/image" Target="../media/image798.png"/><Relationship Id="rId2" Type="http://schemas.openxmlformats.org/officeDocument/2006/relationships/slide" Target="slide1.xml"/><Relationship Id="rId16" Type="http://schemas.openxmlformats.org/officeDocument/2006/relationships/image" Target="../media/image797.png"/><Relationship Id="rId20" Type="http://schemas.openxmlformats.org/officeDocument/2006/relationships/image" Target="../media/image4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7.png"/><Relationship Id="rId11" Type="http://schemas.openxmlformats.org/officeDocument/2006/relationships/image" Target="../media/image792.png"/><Relationship Id="rId5" Type="http://schemas.openxmlformats.org/officeDocument/2006/relationships/image" Target="../media/image527.png"/><Relationship Id="rId15" Type="http://schemas.openxmlformats.org/officeDocument/2006/relationships/image" Target="../media/image796.png"/><Relationship Id="rId10" Type="http://schemas.openxmlformats.org/officeDocument/2006/relationships/image" Target="../media/image791.png"/><Relationship Id="rId19" Type="http://schemas.openxmlformats.org/officeDocument/2006/relationships/image" Target="../media/image607.png"/><Relationship Id="rId4" Type="http://schemas.openxmlformats.org/officeDocument/2006/relationships/image" Target="../media/image786.png"/><Relationship Id="rId9" Type="http://schemas.openxmlformats.org/officeDocument/2006/relationships/image" Target="../media/image790.png"/><Relationship Id="rId14" Type="http://schemas.openxmlformats.org/officeDocument/2006/relationships/image" Target="../media/image795.png"/><Relationship Id="rId22" Type="http://schemas.openxmlformats.org/officeDocument/2006/relationships/image" Target="../media/image4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805.png"/><Relationship Id="rId18" Type="http://schemas.openxmlformats.org/officeDocument/2006/relationships/image" Target="../media/image810.png"/><Relationship Id="rId3" Type="http://schemas.openxmlformats.org/officeDocument/2006/relationships/image" Target="../media/image26.png"/><Relationship Id="rId21" Type="http://schemas.openxmlformats.org/officeDocument/2006/relationships/image" Target="../media/image813.png"/><Relationship Id="rId7" Type="http://schemas.openxmlformats.org/officeDocument/2006/relationships/image" Target="../media/image799.png"/><Relationship Id="rId12" Type="http://schemas.openxmlformats.org/officeDocument/2006/relationships/image" Target="../media/image804.png"/><Relationship Id="rId17" Type="http://schemas.openxmlformats.org/officeDocument/2006/relationships/image" Target="../media/image809.png"/><Relationship Id="rId2" Type="http://schemas.openxmlformats.org/officeDocument/2006/relationships/slide" Target="slide1.xml"/><Relationship Id="rId16" Type="http://schemas.openxmlformats.org/officeDocument/2006/relationships/image" Target="../media/image808.png"/><Relationship Id="rId20" Type="http://schemas.openxmlformats.org/officeDocument/2006/relationships/image" Target="../media/image8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1.png"/><Relationship Id="rId11" Type="http://schemas.openxmlformats.org/officeDocument/2006/relationships/image" Target="../media/image803.png"/><Relationship Id="rId5" Type="http://schemas.openxmlformats.org/officeDocument/2006/relationships/image" Target="../media/image630.png"/><Relationship Id="rId15" Type="http://schemas.openxmlformats.org/officeDocument/2006/relationships/image" Target="../media/image807.png"/><Relationship Id="rId23" Type="http://schemas.openxmlformats.org/officeDocument/2006/relationships/image" Target="../media/image45.png"/><Relationship Id="rId10" Type="http://schemas.openxmlformats.org/officeDocument/2006/relationships/image" Target="../media/image802.png"/><Relationship Id="rId19" Type="http://schemas.openxmlformats.org/officeDocument/2006/relationships/image" Target="../media/image811.png"/><Relationship Id="rId4" Type="http://schemas.openxmlformats.org/officeDocument/2006/relationships/image" Target="../media/image629.png"/><Relationship Id="rId9" Type="http://schemas.openxmlformats.org/officeDocument/2006/relationships/image" Target="../media/image801.png"/><Relationship Id="rId14" Type="http://schemas.openxmlformats.org/officeDocument/2006/relationships/image" Target="../media/image806.png"/><Relationship Id="rId22" Type="http://schemas.openxmlformats.org/officeDocument/2006/relationships/image" Target="../media/image4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4.png"/><Relationship Id="rId13" Type="http://schemas.openxmlformats.org/officeDocument/2006/relationships/image" Target="../media/image818.png"/><Relationship Id="rId18" Type="http://schemas.openxmlformats.org/officeDocument/2006/relationships/image" Target="../media/image820.png"/><Relationship Id="rId3" Type="http://schemas.openxmlformats.org/officeDocument/2006/relationships/image" Target="../media/image26.png"/><Relationship Id="rId21" Type="http://schemas.openxmlformats.org/officeDocument/2006/relationships/image" Target="../media/image676.png"/><Relationship Id="rId7" Type="http://schemas.openxmlformats.org/officeDocument/2006/relationships/image" Target="../media/image48.png"/><Relationship Id="rId12" Type="http://schemas.openxmlformats.org/officeDocument/2006/relationships/image" Target="../media/image817.png"/><Relationship Id="rId17" Type="http://schemas.openxmlformats.org/officeDocument/2006/relationships/image" Target="../media/image368.png"/><Relationship Id="rId2" Type="http://schemas.openxmlformats.org/officeDocument/2006/relationships/slide" Target="slide1.xml"/><Relationship Id="rId16" Type="http://schemas.openxmlformats.org/officeDocument/2006/relationships/image" Target="../media/image372.png"/><Relationship Id="rId20" Type="http://schemas.openxmlformats.org/officeDocument/2006/relationships/image" Target="../media/image8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openxmlformats.org/officeDocument/2006/relationships/image" Target="../media/image816.png"/><Relationship Id="rId5" Type="http://schemas.openxmlformats.org/officeDocument/2006/relationships/image" Target="../media/image58.png"/><Relationship Id="rId15" Type="http://schemas.openxmlformats.org/officeDocument/2006/relationships/image" Target="../media/image381.png"/><Relationship Id="rId23" Type="http://schemas.openxmlformats.org/officeDocument/2006/relationships/image" Target="../media/image45.png"/><Relationship Id="rId10" Type="http://schemas.openxmlformats.org/officeDocument/2006/relationships/image" Target="../media/image815.png"/><Relationship Id="rId19" Type="http://schemas.openxmlformats.org/officeDocument/2006/relationships/image" Target="../media/image821.png"/><Relationship Id="rId4" Type="http://schemas.openxmlformats.org/officeDocument/2006/relationships/image" Target="../media/image57.png"/><Relationship Id="rId9" Type="http://schemas.openxmlformats.org/officeDocument/2006/relationships/image" Target="../media/image773.png"/><Relationship Id="rId14" Type="http://schemas.openxmlformats.org/officeDocument/2006/relationships/image" Target="../media/image819.png"/><Relationship Id="rId22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828.png"/><Relationship Id="rId18" Type="http://schemas.openxmlformats.org/officeDocument/2006/relationships/image" Target="../media/image833.png"/><Relationship Id="rId26" Type="http://schemas.openxmlformats.org/officeDocument/2006/relationships/image" Target="../media/image45.png"/><Relationship Id="rId3" Type="http://schemas.openxmlformats.org/officeDocument/2006/relationships/image" Target="../media/image26.png"/><Relationship Id="rId21" Type="http://schemas.openxmlformats.org/officeDocument/2006/relationships/image" Target="../media/image836.png"/><Relationship Id="rId7" Type="http://schemas.openxmlformats.org/officeDocument/2006/relationships/image" Target="../media/image825.png"/><Relationship Id="rId12" Type="http://schemas.openxmlformats.org/officeDocument/2006/relationships/image" Target="../media/image827.png"/><Relationship Id="rId17" Type="http://schemas.openxmlformats.org/officeDocument/2006/relationships/image" Target="../media/image832.png"/><Relationship Id="rId25" Type="http://schemas.openxmlformats.org/officeDocument/2006/relationships/image" Target="../media/image44.png"/><Relationship Id="rId2" Type="http://schemas.openxmlformats.org/officeDocument/2006/relationships/slide" Target="slide1.xml"/><Relationship Id="rId16" Type="http://schemas.openxmlformats.org/officeDocument/2006/relationships/image" Target="../media/image831.png"/><Relationship Id="rId20" Type="http://schemas.openxmlformats.org/officeDocument/2006/relationships/image" Target="../media/image8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7.png"/><Relationship Id="rId11" Type="http://schemas.openxmlformats.org/officeDocument/2006/relationships/image" Target="../media/image378.png"/><Relationship Id="rId24" Type="http://schemas.openxmlformats.org/officeDocument/2006/relationships/image" Target="../media/image839.png"/><Relationship Id="rId5" Type="http://schemas.openxmlformats.org/officeDocument/2006/relationships/image" Target="../media/image824.png"/><Relationship Id="rId15" Type="http://schemas.openxmlformats.org/officeDocument/2006/relationships/image" Target="../media/image830.png"/><Relationship Id="rId23" Type="http://schemas.openxmlformats.org/officeDocument/2006/relationships/image" Target="../media/image838.png"/><Relationship Id="rId10" Type="http://schemas.openxmlformats.org/officeDocument/2006/relationships/image" Target="../media/image826.png"/><Relationship Id="rId19" Type="http://schemas.openxmlformats.org/officeDocument/2006/relationships/image" Target="../media/image834.png"/><Relationship Id="rId4" Type="http://schemas.openxmlformats.org/officeDocument/2006/relationships/image" Target="../media/image823.png"/><Relationship Id="rId9" Type="http://schemas.openxmlformats.org/officeDocument/2006/relationships/image" Target="../media/image377.png"/><Relationship Id="rId14" Type="http://schemas.openxmlformats.org/officeDocument/2006/relationships/image" Target="../media/image829.png"/><Relationship Id="rId22" Type="http://schemas.openxmlformats.org/officeDocument/2006/relationships/image" Target="../media/image8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26.png"/><Relationship Id="rId21" Type="http://schemas.openxmlformats.org/officeDocument/2006/relationships/image" Target="../media/image77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slide" Target="slide1.xml"/><Relationship Id="rId16" Type="http://schemas.openxmlformats.org/officeDocument/2006/relationships/image" Target="../media/image74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36.png"/><Relationship Id="rId24" Type="http://schemas.openxmlformats.org/officeDocument/2006/relationships/image" Target="../media/image45.png"/><Relationship Id="rId5" Type="http://schemas.openxmlformats.org/officeDocument/2006/relationships/image" Target="../media/image64.png"/><Relationship Id="rId15" Type="http://schemas.openxmlformats.org/officeDocument/2006/relationships/image" Target="../media/image73.png"/><Relationship Id="rId23" Type="http://schemas.openxmlformats.org/officeDocument/2006/relationships/image" Target="../media/image44.png"/><Relationship Id="rId10" Type="http://schemas.openxmlformats.org/officeDocument/2006/relationships/image" Target="../media/image69.png"/><Relationship Id="rId19" Type="http://schemas.openxmlformats.org/officeDocument/2006/relationships/image" Target="../media/image3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Relationship Id="rId22" Type="http://schemas.openxmlformats.org/officeDocument/2006/relationships/image" Target="../media/image7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4.png"/><Relationship Id="rId13" Type="http://schemas.openxmlformats.org/officeDocument/2006/relationships/image" Target="../media/image849.png"/><Relationship Id="rId18" Type="http://schemas.openxmlformats.org/officeDocument/2006/relationships/image" Target="../media/image852.png"/><Relationship Id="rId3" Type="http://schemas.openxmlformats.org/officeDocument/2006/relationships/image" Target="../media/image26.png"/><Relationship Id="rId21" Type="http://schemas.openxmlformats.org/officeDocument/2006/relationships/image" Target="../media/image855.png"/><Relationship Id="rId7" Type="http://schemas.openxmlformats.org/officeDocument/2006/relationships/image" Target="../media/image843.png"/><Relationship Id="rId12" Type="http://schemas.openxmlformats.org/officeDocument/2006/relationships/image" Target="../media/image848.png"/><Relationship Id="rId17" Type="http://schemas.openxmlformats.org/officeDocument/2006/relationships/image" Target="../media/image520.png"/><Relationship Id="rId2" Type="http://schemas.openxmlformats.org/officeDocument/2006/relationships/slide" Target="slide1.xml"/><Relationship Id="rId16" Type="http://schemas.openxmlformats.org/officeDocument/2006/relationships/image" Target="../media/image851.png"/><Relationship Id="rId20" Type="http://schemas.openxmlformats.org/officeDocument/2006/relationships/image" Target="../media/image8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2.png"/><Relationship Id="rId11" Type="http://schemas.openxmlformats.org/officeDocument/2006/relationships/image" Target="../media/image847.png"/><Relationship Id="rId24" Type="http://schemas.openxmlformats.org/officeDocument/2006/relationships/image" Target="../media/image45.png"/><Relationship Id="rId5" Type="http://schemas.openxmlformats.org/officeDocument/2006/relationships/image" Target="../media/image841.png"/><Relationship Id="rId15" Type="http://schemas.openxmlformats.org/officeDocument/2006/relationships/image" Target="../media/image623.png"/><Relationship Id="rId23" Type="http://schemas.openxmlformats.org/officeDocument/2006/relationships/image" Target="../media/image44.png"/><Relationship Id="rId10" Type="http://schemas.openxmlformats.org/officeDocument/2006/relationships/image" Target="../media/image846.png"/><Relationship Id="rId19" Type="http://schemas.openxmlformats.org/officeDocument/2006/relationships/image" Target="../media/image853.png"/><Relationship Id="rId4" Type="http://schemas.openxmlformats.org/officeDocument/2006/relationships/image" Target="../media/image840.png"/><Relationship Id="rId9" Type="http://schemas.openxmlformats.org/officeDocument/2006/relationships/image" Target="../media/image845.png"/><Relationship Id="rId14" Type="http://schemas.openxmlformats.org/officeDocument/2006/relationships/image" Target="../media/image850.png"/><Relationship Id="rId22" Type="http://schemas.openxmlformats.org/officeDocument/2006/relationships/image" Target="../media/image85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9.png"/><Relationship Id="rId13" Type="http://schemas.openxmlformats.org/officeDocument/2006/relationships/image" Target="../media/image861.png"/><Relationship Id="rId18" Type="http://schemas.openxmlformats.org/officeDocument/2006/relationships/image" Target="../media/image864.png"/><Relationship Id="rId3" Type="http://schemas.openxmlformats.org/officeDocument/2006/relationships/slide" Target="slide1.xml"/><Relationship Id="rId21" Type="http://schemas.openxmlformats.org/officeDocument/2006/relationships/image" Target="../media/image867.png"/><Relationship Id="rId7" Type="http://schemas.openxmlformats.org/officeDocument/2006/relationships/image" Target="../media/image641.png"/><Relationship Id="rId12" Type="http://schemas.openxmlformats.org/officeDocument/2006/relationships/image" Target="../media/image644.png"/><Relationship Id="rId17" Type="http://schemas.openxmlformats.org/officeDocument/2006/relationships/image" Target="../media/image622.png"/><Relationship Id="rId2" Type="http://schemas.openxmlformats.org/officeDocument/2006/relationships/slide" Target="slide74.xml"/><Relationship Id="rId16" Type="http://schemas.openxmlformats.org/officeDocument/2006/relationships/image" Target="../media/image863.png"/><Relationship Id="rId20" Type="http://schemas.openxmlformats.org/officeDocument/2006/relationships/image" Target="../media/image8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8.png"/><Relationship Id="rId11" Type="http://schemas.openxmlformats.org/officeDocument/2006/relationships/image" Target="../media/image643.png"/><Relationship Id="rId5" Type="http://schemas.openxmlformats.org/officeDocument/2006/relationships/image" Target="../media/image857.png"/><Relationship Id="rId15" Type="http://schemas.openxmlformats.org/officeDocument/2006/relationships/image" Target="../media/image621.png"/><Relationship Id="rId23" Type="http://schemas.openxmlformats.org/officeDocument/2006/relationships/image" Target="../media/image45.png"/><Relationship Id="rId10" Type="http://schemas.openxmlformats.org/officeDocument/2006/relationships/image" Target="../media/image640.png"/><Relationship Id="rId19" Type="http://schemas.openxmlformats.org/officeDocument/2006/relationships/image" Target="../media/image865.png"/><Relationship Id="rId4" Type="http://schemas.openxmlformats.org/officeDocument/2006/relationships/image" Target="../media/image26.png"/><Relationship Id="rId9" Type="http://schemas.openxmlformats.org/officeDocument/2006/relationships/image" Target="../media/image860.png"/><Relationship Id="rId14" Type="http://schemas.openxmlformats.org/officeDocument/2006/relationships/image" Target="../media/image862.png"/><Relationship Id="rId22" Type="http://schemas.openxmlformats.org/officeDocument/2006/relationships/image" Target="../media/image4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874.png"/><Relationship Id="rId18" Type="http://schemas.openxmlformats.org/officeDocument/2006/relationships/image" Target="../media/image879.png"/><Relationship Id="rId3" Type="http://schemas.openxmlformats.org/officeDocument/2006/relationships/image" Target="../media/image26.png"/><Relationship Id="rId21" Type="http://schemas.openxmlformats.org/officeDocument/2006/relationships/image" Target="../media/image882.png"/><Relationship Id="rId7" Type="http://schemas.openxmlformats.org/officeDocument/2006/relationships/image" Target="../media/image615.png"/><Relationship Id="rId12" Type="http://schemas.openxmlformats.org/officeDocument/2006/relationships/image" Target="../media/image873.png"/><Relationship Id="rId17" Type="http://schemas.openxmlformats.org/officeDocument/2006/relationships/image" Target="../media/image878.png"/><Relationship Id="rId2" Type="http://schemas.openxmlformats.org/officeDocument/2006/relationships/slide" Target="slide1.xml"/><Relationship Id="rId16" Type="http://schemas.openxmlformats.org/officeDocument/2006/relationships/image" Target="../media/image877.png"/><Relationship Id="rId20" Type="http://schemas.openxmlformats.org/officeDocument/2006/relationships/image" Target="../media/image8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9.png"/><Relationship Id="rId11" Type="http://schemas.openxmlformats.org/officeDocument/2006/relationships/image" Target="../media/image614.png"/><Relationship Id="rId5" Type="http://schemas.openxmlformats.org/officeDocument/2006/relationships/image" Target="../media/image869.png"/><Relationship Id="rId15" Type="http://schemas.openxmlformats.org/officeDocument/2006/relationships/image" Target="../media/image876.png"/><Relationship Id="rId23" Type="http://schemas.openxmlformats.org/officeDocument/2006/relationships/image" Target="../media/image45.png"/><Relationship Id="rId10" Type="http://schemas.openxmlformats.org/officeDocument/2006/relationships/image" Target="../media/image872.png"/><Relationship Id="rId19" Type="http://schemas.openxmlformats.org/officeDocument/2006/relationships/image" Target="../media/image880.png"/><Relationship Id="rId4" Type="http://schemas.openxmlformats.org/officeDocument/2006/relationships/image" Target="../media/image868.png"/><Relationship Id="rId9" Type="http://schemas.openxmlformats.org/officeDocument/2006/relationships/image" Target="../media/image871.png"/><Relationship Id="rId14" Type="http://schemas.openxmlformats.org/officeDocument/2006/relationships/image" Target="../media/image875.png"/><Relationship Id="rId22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4.png"/><Relationship Id="rId13" Type="http://schemas.openxmlformats.org/officeDocument/2006/relationships/image" Target="../media/image89.png"/><Relationship Id="rId18" Type="http://schemas.openxmlformats.org/officeDocument/2006/relationships/image" Target="../media/image891.png"/><Relationship Id="rId3" Type="http://schemas.openxmlformats.org/officeDocument/2006/relationships/image" Target="../media/image26.png"/><Relationship Id="rId21" Type="http://schemas.openxmlformats.org/officeDocument/2006/relationships/image" Target="../media/image894.png"/><Relationship Id="rId7" Type="http://schemas.openxmlformats.org/officeDocument/2006/relationships/image" Target="../media/image883.png"/><Relationship Id="rId12" Type="http://schemas.openxmlformats.org/officeDocument/2006/relationships/image" Target="../media/image887.png"/><Relationship Id="rId17" Type="http://schemas.openxmlformats.org/officeDocument/2006/relationships/image" Target="../media/image631.png"/><Relationship Id="rId2" Type="http://schemas.openxmlformats.org/officeDocument/2006/relationships/slide" Target="slide1.xml"/><Relationship Id="rId16" Type="http://schemas.openxmlformats.org/officeDocument/2006/relationships/image" Target="../media/image890.png"/><Relationship Id="rId20" Type="http://schemas.openxmlformats.org/officeDocument/2006/relationships/image" Target="../media/image8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2.png"/><Relationship Id="rId11" Type="http://schemas.openxmlformats.org/officeDocument/2006/relationships/image" Target="../media/image886.png"/><Relationship Id="rId24" Type="http://schemas.openxmlformats.org/officeDocument/2006/relationships/image" Target="../media/image45.png"/><Relationship Id="rId5" Type="http://schemas.openxmlformats.org/officeDocument/2006/relationships/image" Target="../media/image625.png"/><Relationship Id="rId15" Type="http://schemas.openxmlformats.org/officeDocument/2006/relationships/image" Target="../media/image889.png"/><Relationship Id="rId23" Type="http://schemas.openxmlformats.org/officeDocument/2006/relationships/image" Target="../media/image44.png"/><Relationship Id="rId10" Type="http://schemas.openxmlformats.org/officeDocument/2006/relationships/image" Target="../media/image885.png"/><Relationship Id="rId19" Type="http://schemas.openxmlformats.org/officeDocument/2006/relationships/image" Target="../media/image892.png"/><Relationship Id="rId4" Type="http://schemas.openxmlformats.org/officeDocument/2006/relationships/image" Target="../media/image624.png"/><Relationship Id="rId9" Type="http://schemas.openxmlformats.org/officeDocument/2006/relationships/image" Target="../media/image533.png"/><Relationship Id="rId14" Type="http://schemas.openxmlformats.org/officeDocument/2006/relationships/image" Target="../media/image888.png"/><Relationship Id="rId22" Type="http://schemas.openxmlformats.org/officeDocument/2006/relationships/image" Target="../media/image89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7.png"/><Relationship Id="rId13" Type="http://schemas.openxmlformats.org/officeDocument/2006/relationships/image" Target="../media/image898.png"/><Relationship Id="rId3" Type="http://schemas.openxmlformats.org/officeDocument/2006/relationships/image" Target="../media/image26.png"/><Relationship Id="rId7" Type="http://schemas.openxmlformats.org/officeDocument/2006/relationships/image" Target="../media/image648.png"/><Relationship Id="rId12" Type="http://schemas.openxmlformats.org/officeDocument/2006/relationships/image" Target="../media/image89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6.png"/><Relationship Id="rId11" Type="http://schemas.openxmlformats.org/officeDocument/2006/relationships/image" Target="../media/image896.png"/><Relationship Id="rId5" Type="http://schemas.openxmlformats.org/officeDocument/2006/relationships/image" Target="../media/image641.png"/><Relationship Id="rId15" Type="http://schemas.openxmlformats.org/officeDocument/2006/relationships/image" Target="../media/image45.png"/><Relationship Id="rId10" Type="http://schemas.openxmlformats.org/officeDocument/2006/relationships/image" Target="../media/image637.png"/><Relationship Id="rId4" Type="http://schemas.openxmlformats.org/officeDocument/2006/relationships/image" Target="../media/image858.png"/><Relationship Id="rId9" Type="http://schemas.openxmlformats.org/officeDocument/2006/relationships/image" Target="../media/image568.png"/><Relationship Id="rId14" Type="http://schemas.openxmlformats.org/officeDocument/2006/relationships/image" Target="../media/image4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90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0.png"/><Relationship Id="rId5" Type="http://schemas.openxmlformats.org/officeDocument/2006/relationships/image" Target="../media/image899.png"/><Relationship Id="rId4" Type="http://schemas.openxmlformats.org/officeDocument/2006/relationships/image" Target="../media/image106.png"/><Relationship Id="rId9" Type="http://schemas.openxmlformats.org/officeDocument/2006/relationships/image" Target="../media/image4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13" Type="http://schemas.openxmlformats.org/officeDocument/2006/relationships/image" Target="../media/image610.png"/><Relationship Id="rId3" Type="http://schemas.openxmlformats.org/officeDocument/2006/relationships/image" Target="../media/image26.png"/><Relationship Id="rId7" Type="http://schemas.openxmlformats.org/officeDocument/2006/relationships/image" Target="../media/image549.png"/><Relationship Id="rId12" Type="http://schemas.openxmlformats.org/officeDocument/2006/relationships/image" Target="../media/image673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5.png"/><Relationship Id="rId11" Type="http://schemas.openxmlformats.org/officeDocument/2006/relationships/image" Target="../media/image650.png"/><Relationship Id="rId5" Type="http://schemas.openxmlformats.org/officeDocument/2006/relationships/image" Target="../media/image869.png"/><Relationship Id="rId15" Type="http://schemas.openxmlformats.org/officeDocument/2006/relationships/image" Target="../media/image44.png"/><Relationship Id="rId10" Type="http://schemas.openxmlformats.org/officeDocument/2006/relationships/image" Target="../media/image686.png"/><Relationship Id="rId4" Type="http://schemas.openxmlformats.org/officeDocument/2006/relationships/slide" Target="slide82.xml"/><Relationship Id="rId9" Type="http://schemas.openxmlformats.org/officeDocument/2006/relationships/slide" Target="slide62.xml"/><Relationship Id="rId14" Type="http://schemas.openxmlformats.org/officeDocument/2006/relationships/image" Target="../media/image60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2.png"/><Relationship Id="rId13" Type="http://schemas.openxmlformats.org/officeDocument/2006/relationships/image" Target="../media/image906.png"/><Relationship Id="rId18" Type="http://schemas.openxmlformats.org/officeDocument/2006/relationships/image" Target="../media/image751.png"/><Relationship Id="rId3" Type="http://schemas.openxmlformats.org/officeDocument/2006/relationships/image" Target="../media/image26.png"/><Relationship Id="rId21" Type="http://schemas.openxmlformats.org/officeDocument/2006/relationships/image" Target="../media/image912.png"/><Relationship Id="rId7" Type="http://schemas.openxmlformats.org/officeDocument/2006/relationships/slide" Target="slide90.xml"/><Relationship Id="rId12" Type="http://schemas.openxmlformats.org/officeDocument/2006/relationships/image" Target="../media/image905.png"/><Relationship Id="rId17" Type="http://schemas.openxmlformats.org/officeDocument/2006/relationships/image" Target="../media/image909.png"/><Relationship Id="rId2" Type="http://schemas.openxmlformats.org/officeDocument/2006/relationships/slide" Target="slide1.xml"/><Relationship Id="rId16" Type="http://schemas.openxmlformats.org/officeDocument/2006/relationships/image" Target="../media/image908.png"/><Relationship Id="rId20" Type="http://schemas.openxmlformats.org/officeDocument/2006/relationships/image" Target="../media/image911.png"/><Relationship Id="rId1" Type="http://schemas.openxmlformats.org/officeDocument/2006/relationships/slideLayout" Target="../slideLayouts/slideLayout5.xml"/><Relationship Id="rId6" Type="http://schemas.openxmlformats.org/officeDocument/2006/relationships/slide" Target="slide88.xml"/><Relationship Id="rId11" Type="http://schemas.openxmlformats.org/officeDocument/2006/relationships/image" Target="../media/image904.png"/><Relationship Id="rId5" Type="http://schemas.openxmlformats.org/officeDocument/2006/relationships/slide" Target="slide89.xml"/><Relationship Id="rId15" Type="http://schemas.openxmlformats.org/officeDocument/2006/relationships/image" Target="../media/image907.png"/><Relationship Id="rId23" Type="http://schemas.openxmlformats.org/officeDocument/2006/relationships/image" Target="../media/image45.png"/><Relationship Id="rId10" Type="http://schemas.openxmlformats.org/officeDocument/2006/relationships/image" Target="../media/image548.png"/><Relationship Id="rId19" Type="http://schemas.openxmlformats.org/officeDocument/2006/relationships/image" Target="../media/image910.png"/><Relationship Id="rId4" Type="http://schemas.openxmlformats.org/officeDocument/2006/relationships/image" Target="../media/image8.png"/><Relationship Id="rId9" Type="http://schemas.openxmlformats.org/officeDocument/2006/relationships/image" Target="../media/image903.png"/><Relationship Id="rId14" Type="http://schemas.openxmlformats.org/officeDocument/2006/relationships/image" Target="../media/image579.png"/><Relationship Id="rId22" Type="http://schemas.openxmlformats.org/officeDocument/2006/relationships/image" Target="../media/image4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6.png"/><Relationship Id="rId3" Type="http://schemas.openxmlformats.org/officeDocument/2006/relationships/image" Target="../media/image26.png"/><Relationship Id="rId7" Type="http://schemas.openxmlformats.org/officeDocument/2006/relationships/image" Target="../media/image91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4.png"/><Relationship Id="rId11" Type="http://schemas.openxmlformats.org/officeDocument/2006/relationships/image" Target="../media/image45.png"/><Relationship Id="rId5" Type="http://schemas.openxmlformats.org/officeDocument/2006/relationships/image" Target="../media/image913.png"/><Relationship Id="rId10" Type="http://schemas.openxmlformats.org/officeDocument/2006/relationships/image" Target="../media/image44.png"/><Relationship Id="rId4" Type="http://schemas.openxmlformats.org/officeDocument/2006/relationships/image" Target="../media/image902.png"/><Relationship Id="rId9" Type="http://schemas.openxmlformats.org/officeDocument/2006/relationships/image" Target="../media/image75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13" Type="http://schemas.openxmlformats.org/officeDocument/2006/relationships/image" Target="../media/image924.png"/><Relationship Id="rId3" Type="http://schemas.openxmlformats.org/officeDocument/2006/relationships/image" Target="../media/image26.png"/><Relationship Id="rId7" Type="http://schemas.openxmlformats.org/officeDocument/2006/relationships/image" Target="../media/image903.png"/><Relationship Id="rId12" Type="http://schemas.openxmlformats.org/officeDocument/2006/relationships/image" Target="../media/image59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9.png"/><Relationship Id="rId11" Type="http://schemas.openxmlformats.org/officeDocument/2006/relationships/image" Target="../media/image923.png"/><Relationship Id="rId5" Type="http://schemas.openxmlformats.org/officeDocument/2006/relationships/image" Target="../media/image918.png"/><Relationship Id="rId15" Type="http://schemas.openxmlformats.org/officeDocument/2006/relationships/image" Target="../media/image45.png"/><Relationship Id="rId10" Type="http://schemas.openxmlformats.org/officeDocument/2006/relationships/image" Target="../media/image922.png"/><Relationship Id="rId4" Type="http://schemas.openxmlformats.org/officeDocument/2006/relationships/image" Target="../media/image917.png"/><Relationship Id="rId9" Type="http://schemas.openxmlformats.org/officeDocument/2006/relationships/image" Target="../media/image921.pn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18" Type="http://schemas.openxmlformats.org/officeDocument/2006/relationships/image" Target="../media/image13.png"/><Relationship Id="rId26" Type="http://schemas.openxmlformats.org/officeDocument/2006/relationships/image" Target="../media/image81.png"/><Relationship Id="rId3" Type="http://schemas.openxmlformats.org/officeDocument/2006/relationships/slide" Target="slide1.xml"/><Relationship Id="rId21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6.png"/><Relationship Id="rId17" Type="http://schemas.openxmlformats.org/officeDocument/2006/relationships/image" Target="../media/image59.png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8.png"/><Relationship Id="rId20" Type="http://schemas.openxmlformats.org/officeDocument/2006/relationships/image" Target="../media/image61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24" Type="http://schemas.openxmlformats.org/officeDocument/2006/relationships/image" Target="../media/image79.png"/><Relationship Id="rId5" Type="http://schemas.openxmlformats.org/officeDocument/2006/relationships/image" Target="../media/image49.png"/><Relationship Id="rId15" Type="http://schemas.openxmlformats.org/officeDocument/2006/relationships/image" Target="../media/image57.png"/><Relationship Id="rId23" Type="http://schemas.openxmlformats.org/officeDocument/2006/relationships/image" Target="../media/image69.png"/><Relationship Id="rId28" Type="http://schemas.openxmlformats.org/officeDocument/2006/relationships/image" Target="../media/image44.png"/><Relationship Id="rId10" Type="http://schemas.openxmlformats.org/officeDocument/2006/relationships/image" Target="../media/image53.png"/><Relationship Id="rId19" Type="http://schemas.openxmlformats.org/officeDocument/2006/relationships/image" Target="../media/image60.png"/><Relationship Id="rId4" Type="http://schemas.openxmlformats.org/officeDocument/2006/relationships/image" Target="../media/image26.png"/><Relationship Id="rId9" Type="http://schemas.openxmlformats.org/officeDocument/2006/relationships/image" Target="../media/image7.png"/><Relationship Id="rId14" Type="http://schemas.openxmlformats.org/officeDocument/2006/relationships/image" Target="../media/image56.png"/><Relationship Id="rId22" Type="http://schemas.openxmlformats.org/officeDocument/2006/relationships/image" Target="../media/image12.png"/><Relationship Id="rId27" Type="http://schemas.openxmlformats.org/officeDocument/2006/relationships/image" Target="../media/image6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5.png"/><Relationship Id="rId13" Type="http://schemas.openxmlformats.org/officeDocument/2006/relationships/image" Target="../media/image926.png"/><Relationship Id="rId18" Type="http://schemas.openxmlformats.org/officeDocument/2006/relationships/image" Target="../media/image929.png"/><Relationship Id="rId3" Type="http://schemas.openxmlformats.org/officeDocument/2006/relationships/slide" Target="slide1.xml"/><Relationship Id="rId21" Type="http://schemas.openxmlformats.org/officeDocument/2006/relationships/image" Target="../media/image45.png"/><Relationship Id="rId7" Type="http://schemas.openxmlformats.org/officeDocument/2006/relationships/image" Target="../media/image920.png"/><Relationship Id="rId12" Type="http://schemas.openxmlformats.org/officeDocument/2006/relationships/image" Target="../media/image922.png"/><Relationship Id="rId17" Type="http://schemas.openxmlformats.org/officeDocument/2006/relationships/image" Target="../media/image928.png"/><Relationship Id="rId2" Type="http://schemas.openxmlformats.org/officeDocument/2006/relationships/slide" Target="slide91.xml"/><Relationship Id="rId16" Type="http://schemas.openxmlformats.org/officeDocument/2006/relationships/image" Target="../media/image923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8.png"/><Relationship Id="rId11" Type="http://schemas.openxmlformats.org/officeDocument/2006/relationships/image" Target="../media/image106.png"/><Relationship Id="rId5" Type="http://schemas.openxmlformats.org/officeDocument/2006/relationships/image" Target="../media/image903.png"/><Relationship Id="rId15" Type="http://schemas.openxmlformats.org/officeDocument/2006/relationships/image" Target="../media/image921.png"/><Relationship Id="rId10" Type="http://schemas.openxmlformats.org/officeDocument/2006/relationships/image" Target="../media/image902.png"/><Relationship Id="rId19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590.png"/><Relationship Id="rId14" Type="http://schemas.openxmlformats.org/officeDocument/2006/relationships/image" Target="../media/image92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3.png"/><Relationship Id="rId13" Type="http://schemas.openxmlformats.org/officeDocument/2006/relationships/image" Target="../media/image938.png"/><Relationship Id="rId1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932.png"/><Relationship Id="rId12" Type="http://schemas.openxmlformats.org/officeDocument/2006/relationships/image" Target="../media/image937.png"/><Relationship Id="rId17" Type="http://schemas.openxmlformats.org/officeDocument/2006/relationships/image" Target="../media/image44.png"/><Relationship Id="rId2" Type="http://schemas.openxmlformats.org/officeDocument/2006/relationships/slide" Target="slide1.xml"/><Relationship Id="rId16" Type="http://schemas.openxmlformats.org/officeDocument/2006/relationships/image" Target="../media/image9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1.png"/><Relationship Id="rId11" Type="http://schemas.openxmlformats.org/officeDocument/2006/relationships/image" Target="../media/image936.png"/><Relationship Id="rId5" Type="http://schemas.openxmlformats.org/officeDocument/2006/relationships/image" Target="../media/image930.png"/><Relationship Id="rId15" Type="http://schemas.openxmlformats.org/officeDocument/2006/relationships/image" Target="../media/image940.png"/><Relationship Id="rId10" Type="http://schemas.openxmlformats.org/officeDocument/2006/relationships/image" Target="../media/image935.png"/><Relationship Id="rId4" Type="http://schemas.openxmlformats.org/officeDocument/2006/relationships/image" Target="../media/image921.png"/><Relationship Id="rId9" Type="http://schemas.openxmlformats.org/officeDocument/2006/relationships/image" Target="../media/image934.png"/><Relationship Id="rId14" Type="http://schemas.openxmlformats.org/officeDocument/2006/relationships/image" Target="../media/image93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43.png"/><Relationship Id="rId18" Type="http://schemas.openxmlformats.org/officeDocument/2006/relationships/image" Target="../media/image624.png"/><Relationship Id="rId26" Type="http://schemas.openxmlformats.org/officeDocument/2006/relationships/image" Target="../media/image44.png"/><Relationship Id="rId3" Type="http://schemas.openxmlformats.org/officeDocument/2006/relationships/slide" Target="slide93.xml"/><Relationship Id="rId21" Type="http://schemas.openxmlformats.org/officeDocument/2006/relationships/image" Target="../media/image199.png"/><Relationship Id="rId7" Type="http://schemas.openxmlformats.org/officeDocument/2006/relationships/image" Target="../media/image9.png"/><Relationship Id="rId12" Type="http://schemas.openxmlformats.org/officeDocument/2006/relationships/image" Target="../media/image942.png"/><Relationship Id="rId17" Type="http://schemas.openxmlformats.org/officeDocument/2006/relationships/image" Target="../media/image342.png"/><Relationship Id="rId25" Type="http://schemas.openxmlformats.org/officeDocument/2006/relationships/image" Target="../media/image54.png"/><Relationship Id="rId2" Type="http://schemas.openxmlformats.org/officeDocument/2006/relationships/slide" Target="slide94.xml"/><Relationship Id="rId16" Type="http://schemas.openxmlformats.org/officeDocument/2006/relationships/image" Target="../media/image106.png"/><Relationship Id="rId20" Type="http://schemas.openxmlformats.org/officeDocument/2006/relationships/image" Target="../media/image9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505.png"/><Relationship Id="rId24" Type="http://schemas.openxmlformats.org/officeDocument/2006/relationships/image" Target="../media/image360.png"/><Relationship Id="rId5" Type="http://schemas.openxmlformats.org/officeDocument/2006/relationships/slide" Target="slide1.xml"/><Relationship Id="rId15" Type="http://schemas.openxmlformats.org/officeDocument/2006/relationships/image" Target="../media/image944.png"/><Relationship Id="rId23" Type="http://schemas.openxmlformats.org/officeDocument/2006/relationships/image" Target="../media/image947.png"/><Relationship Id="rId10" Type="http://schemas.openxmlformats.org/officeDocument/2006/relationships/image" Target="../media/image941.png"/><Relationship Id="rId19" Type="http://schemas.openxmlformats.org/officeDocument/2006/relationships/image" Target="../media/image945.png"/><Relationship Id="rId4" Type="http://schemas.openxmlformats.org/officeDocument/2006/relationships/slide" Target="slide95.xml"/><Relationship Id="rId9" Type="http://schemas.openxmlformats.org/officeDocument/2006/relationships/image" Target="../media/image355.png"/><Relationship Id="rId14" Type="http://schemas.openxmlformats.org/officeDocument/2006/relationships/image" Target="../media/image368.png"/><Relationship Id="rId22" Type="http://schemas.openxmlformats.org/officeDocument/2006/relationships/image" Target="../media/image200.png"/><Relationship Id="rId27" Type="http://schemas.openxmlformats.org/officeDocument/2006/relationships/image" Target="../media/image4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8.png"/><Relationship Id="rId13" Type="http://schemas.openxmlformats.org/officeDocument/2006/relationships/image" Target="../media/image620.png"/><Relationship Id="rId1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120.png"/><Relationship Id="rId12" Type="http://schemas.openxmlformats.org/officeDocument/2006/relationships/image" Target="../media/image950.png"/><Relationship Id="rId17" Type="http://schemas.openxmlformats.org/officeDocument/2006/relationships/image" Target="../media/image368.png"/><Relationship Id="rId2" Type="http://schemas.openxmlformats.org/officeDocument/2006/relationships/slide" Target="slide1.xml"/><Relationship Id="rId16" Type="http://schemas.openxmlformats.org/officeDocument/2006/relationships/image" Target="../media/image9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3.png"/><Relationship Id="rId5" Type="http://schemas.openxmlformats.org/officeDocument/2006/relationships/image" Target="../media/image118.png"/><Relationship Id="rId15" Type="http://schemas.openxmlformats.org/officeDocument/2006/relationships/image" Target="../media/image123.png"/><Relationship Id="rId10" Type="http://schemas.openxmlformats.org/officeDocument/2006/relationships/image" Target="../media/image949.png"/><Relationship Id="rId19" Type="http://schemas.openxmlformats.org/officeDocument/2006/relationships/image" Target="../media/image45.png"/><Relationship Id="rId4" Type="http://schemas.openxmlformats.org/officeDocument/2006/relationships/image" Target="../media/image941.png"/><Relationship Id="rId9" Type="http://schemas.openxmlformats.org/officeDocument/2006/relationships/image" Target="../media/image376.png"/><Relationship Id="rId14" Type="http://schemas.openxmlformats.org/officeDocument/2006/relationships/image" Target="../media/image19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4.png"/><Relationship Id="rId13" Type="http://schemas.openxmlformats.org/officeDocument/2006/relationships/image" Target="../media/image957.png"/><Relationship Id="rId3" Type="http://schemas.openxmlformats.org/officeDocument/2006/relationships/image" Target="../media/image26.png"/><Relationship Id="rId7" Type="http://schemas.openxmlformats.org/officeDocument/2006/relationships/image" Target="../media/image953.png"/><Relationship Id="rId12" Type="http://schemas.openxmlformats.org/officeDocument/2006/relationships/image" Target="../media/image95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2.png"/><Relationship Id="rId11" Type="http://schemas.openxmlformats.org/officeDocument/2006/relationships/image" Target="../media/image631.png"/><Relationship Id="rId5" Type="http://schemas.openxmlformats.org/officeDocument/2006/relationships/image" Target="../media/image950.png"/><Relationship Id="rId15" Type="http://schemas.openxmlformats.org/officeDocument/2006/relationships/image" Target="../media/image45.png"/><Relationship Id="rId10" Type="http://schemas.openxmlformats.org/officeDocument/2006/relationships/image" Target="../media/image615.png"/><Relationship Id="rId4" Type="http://schemas.openxmlformats.org/officeDocument/2006/relationships/image" Target="../media/image54.png"/><Relationship Id="rId9" Type="http://schemas.openxmlformats.org/officeDocument/2006/relationships/image" Target="../media/image955.png"/><Relationship Id="rId14" Type="http://schemas.openxmlformats.org/officeDocument/2006/relationships/image" Target="../media/image4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3.png"/><Relationship Id="rId13" Type="http://schemas.openxmlformats.org/officeDocument/2006/relationships/image" Target="../media/image959.png"/><Relationship Id="rId18" Type="http://schemas.openxmlformats.org/officeDocument/2006/relationships/image" Target="../media/image36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856.png"/><Relationship Id="rId12" Type="http://schemas.openxmlformats.org/officeDocument/2006/relationships/image" Target="../media/image862.png"/><Relationship Id="rId17" Type="http://schemas.openxmlformats.org/officeDocument/2006/relationships/image" Target="../media/image786.png"/><Relationship Id="rId2" Type="http://schemas.openxmlformats.org/officeDocument/2006/relationships/slide" Target="slide1.xml"/><Relationship Id="rId16" Type="http://schemas.openxmlformats.org/officeDocument/2006/relationships/image" Target="../media/image961.png"/><Relationship Id="rId20" Type="http://schemas.openxmlformats.org/officeDocument/2006/relationships/image" Target="../media/image9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0.png"/><Relationship Id="rId11" Type="http://schemas.openxmlformats.org/officeDocument/2006/relationships/image" Target="../media/image958.png"/><Relationship Id="rId5" Type="http://schemas.openxmlformats.org/officeDocument/2006/relationships/image" Target="../media/image850.png"/><Relationship Id="rId15" Type="http://schemas.openxmlformats.org/officeDocument/2006/relationships/image" Target="../media/image960.png"/><Relationship Id="rId10" Type="http://schemas.openxmlformats.org/officeDocument/2006/relationships/image" Target="../media/image619.png"/><Relationship Id="rId19" Type="http://schemas.openxmlformats.org/officeDocument/2006/relationships/image" Target="../media/image7.png"/><Relationship Id="rId4" Type="http://schemas.openxmlformats.org/officeDocument/2006/relationships/image" Target="../media/image844.png"/><Relationship Id="rId9" Type="http://schemas.openxmlformats.org/officeDocument/2006/relationships/image" Target="../media/image133.png"/><Relationship Id="rId14" Type="http://schemas.openxmlformats.org/officeDocument/2006/relationships/image" Target="../media/image200.png"/><Relationship Id="rId22" Type="http://schemas.openxmlformats.org/officeDocument/2006/relationships/image" Target="../media/image4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949.png"/><Relationship Id="rId18" Type="http://schemas.openxmlformats.org/officeDocument/2006/relationships/image" Target="../media/image600.png"/><Relationship Id="rId3" Type="http://schemas.openxmlformats.org/officeDocument/2006/relationships/hyperlink" Target="ovf(unfinnished())" TargetMode="External"/><Relationship Id="rId21" Type="http://schemas.openxmlformats.org/officeDocument/2006/relationships/image" Target="../media/image44.png"/><Relationship Id="rId7" Type="http://schemas.openxmlformats.org/officeDocument/2006/relationships/image" Target="../media/image26.png"/><Relationship Id="rId12" Type="http://schemas.openxmlformats.org/officeDocument/2006/relationships/image" Target="../media/image963.png"/><Relationship Id="rId17" Type="http://schemas.openxmlformats.org/officeDocument/2006/relationships/image" Target="../media/image821.png"/><Relationship Id="rId2" Type="http://schemas.openxmlformats.org/officeDocument/2006/relationships/slide" Target="slide99.xml"/><Relationship Id="rId16" Type="http://schemas.openxmlformats.org/officeDocument/2006/relationships/image" Target="../media/image965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slide" Target="slide98.xml"/><Relationship Id="rId11" Type="http://schemas.openxmlformats.org/officeDocument/2006/relationships/image" Target="../media/image400.png"/><Relationship Id="rId5" Type="http://schemas.openxmlformats.org/officeDocument/2006/relationships/slide" Target="slide1.xml"/><Relationship Id="rId15" Type="http://schemas.openxmlformats.org/officeDocument/2006/relationships/image" Target="../media/image847.png"/><Relationship Id="rId10" Type="http://schemas.openxmlformats.org/officeDocument/2006/relationships/image" Target="../media/image60.png"/><Relationship Id="rId19" Type="http://schemas.openxmlformats.org/officeDocument/2006/relationships/image" Target="../media/image7.png"/><Relationship Id="rId4" Type="http://schemas.openxmlformats.org/officeDocument/2006/relationships/hyperlink" Target="ovf(place(I%20want),open(I%20want))" TargetMode="External"/><Relationship Id="rId9" Type="http://schemas.openxmlformats.org/officeDocument/2006/relationships/slide" Target="slide11.xml"/><Relationship Id="rId14" Type="http://schemas.openxmlformats.org/officeDocument/2006/relationships/image" Target="../media/image964.png"/><Relationship Id="rId22" Type="http://schemas.openxmlformats.org/officeDocument/2006/relationships/image" Target="../media/image4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497.png"/><Relationship Id="rId1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493.png"/><Relationship Id="rId12" Type="http://schemas.openxmlformats.org/officeDocument/2006/relationships/image" Target="../media/image501.png"/><Relationship Id="rId17" Type="http://schemas.openxmlformats.org/officeDocument/2006/relationships/image" Target="../media/image44.png"/><Relationship Id="rId2" Type="http://schemas.openxmlformats.org/officeDocument/2006/relationships/slide" Target="slide1.xml"/><Relationship Id="rId16" Type="http://schemas.openxmlformats.org/officeDocument/2006/relationships/image" Target="../media/image4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6.png"/><Relationship Id="rId11" Type="http://schemas.openxmlformats.org/officeDocument/2006/relationships/image" Target="../media/image499.png"/><Relationship Id="rId5" Type="http://schemas.openxmlformats.org/officeDocument/2006/relationships/image" Target="../media/image847.png"/><Relationship Id="rId15" Type="http://schemas.openxmlformats.org/officeDocument/2006/relationships/image" Target="../media/image498.png"/><Relationship Id="rId10" Type="http://schemas.openxmlformats.org/officeDocument/2006/relationships/image" Target="../media/image494.png"/><Relationship Id="rId4" Type="http://schemas.openxmlformats.org/officeDocument/2006/relationships/image" Target="../media/image600.png"/><Relationship Id="rId9" Type="http://schemas.openxmlformats.org/officeDocument/2006/relationships/image" Target="../media/image500.png"/><Relationship Id="rId14" Type="http://schemas.openxmlformats.org/officeDocument/2006/relationships/image" Target="../media/image49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8.png"/><Relationship Id="rId3" Type="http://schemas.openxmlformats.org/officeDocument/2006/relationships/image" Target="../media/image600.png"/><Relationship Id="rId7" Type="http://schemas.openxmlformats.org/officeDocument/2006/relationships/image" Target="../media/image96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3.png"/><Relationship Id="rId5" Type="http://schemas.openxmlformats.org/officeDocument/2006/relationships/image" Target="../media/image949.png"/><Relationship Id="rId10" Type="http://schemas.openxmlformats.org/officeDocument/2006/relationships/image" Target="../media/image45.png"/><Relationship Id="rId4" Type="http://schemas.openxmlformats.org/officeDocument/2006/relationships/image" Target="../media/image966.png"/><Relationship Id="rId9" Type="http://schemas.openxmlformats.org/officeDocument/2006/relationships/image" Target="../media/image4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9.png"/><Relationship Id="rId3" Type="http://schemas.openxmlformats.org/officeDocument/2006/relationships/slide" Target="slide1.xml"/><Relationship Id="rId7" Type="http://schemas.openxmlformats.org/officeDocument/2006/relationships/image" Target="../media/image963.png"/><Relationship Id="rId12" Type="http://schemas.openxmlformats.org/officeDocument/2006/relationships/image" Target="../media/image45.png"/><Relationship Id="rId2" Type="http://schemas.openxmlformats.org/officeDocument/2006/relationships/hyperlink" Target="ovf(unfinnished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6.png"/><Relationship Id="rId11" Type="http://schemas.openxmlformats.org/officeDocument/2006/relationships/image" Target="../media/image44.png"/><Relationship Id="rId5" Type="http://schemas.openxmlformats.org/officeDocument/2006/relationships/image" Target="../media/image600.png"/><Relationship Id="rId10" Type="http://schemas.openxmlformats.org/officeDocument/2006/relationships/image" Target="../media/image971.png"/><Relationship Id="rId4" Type="http://schemas.openxmlformats.org/officeDocument/2006/relationships/image" Target="../media/image26.png"/><Relationship Id="rId9" Type="http://schemas.openxmlformats.org/officeDocument/2006/relationships/image" Target="../media/image9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95930" y="1480574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377190" y="128700"/>
            <a:ext cx="836361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53680" y="5772279"/>
            <a:ext cx="887760" cy="88776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64" y="1532114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9" name="Picture 134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5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</a:t>
            </a:r>
          </a:p>
        </p:txBody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9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pictures</a:t>
            </a:r>
          </a:p>
        </p:txBody>
      </p:sp>
      <p:sp>
        <p:nvSpPr>
          <p:cNvPr id="2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23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4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5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6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7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8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9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0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1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2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3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4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5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5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6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7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8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19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want</a:t>
            </a:r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5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8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9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0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8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5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8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/>
              <a:t>Insert title here</a:t>
            </a:r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56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Stories</a:t>
            </a:r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>
            <a:hlinkClick r:id="rId4" action="ppaction://hlinkfile"/>
          </p:cNvPr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>
            <a:hlinkClick r:id="rId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8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5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8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8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8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6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7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8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5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08" y="1754448"/>
            <a:ext cx="1054608" cy="725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0" y="5769000"/>
            <a:ext cx="128016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37" y="4339896"/>
            <a:ext cx="1115568" cy="938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breakfast</a:t>
            </a:r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</a:t>
            </a:r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vegetables</a:t>
            </a:r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Fizzy drinks</a:t>
            </a:r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drinks</a:t>
            </a:r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95930" y="1480574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377190" y="128700"/>
            <a:ext cx="836361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page2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06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milkshake</a:t>
            </a:r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food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</a:t>
            </a:r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meal</a:t>
            </a:r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potato</a:t>
            </a:r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/>
              <a:t>Describing drinks</a:t>
            </a:r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>
            <a:hlinkClick r:id="rId2" action="ppaction://hlinkfile"/>
          </p:cNvPr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60920" y="4191120"/>
            <a:ext cx="15537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5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6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8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9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0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1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2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1"/>
          <a:stretch/>
        </p:blipFill>
        <p:spPr>
          <a:xfrm>
            <a:off x="7788047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3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4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5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0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6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7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8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9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Snacks/pudding</a:t>
            </a:r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sauces</a:t>
            </a:r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salad</a:t>
            </a:r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176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alcohol</a:t>
            </a:r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juice</a:t>
            </a:r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/>
              <a:t>cooking words</a:t>
            </a:r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Kitchen equipment</a:t>
            </a:r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0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1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2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3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4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5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6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7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7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8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8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7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9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0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0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1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7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7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18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1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7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1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3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3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/>
              <a:t>friends</a:t>
            </a:r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2044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4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2080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staff</a:t>
            </a:r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staff</a:t>
            </a:r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7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</a:t>
            </a:r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99381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</a:t>
            </a:r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80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8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9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0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1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2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3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4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5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6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7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8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19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0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1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2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3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4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5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6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7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8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29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care</a:t>
            </a:r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 dirty="0"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dont</a:t>
            </a:r>
            <a:r>
              <a:rPr lang="en-US" dirty="0"/>
              <a:t> feel well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/>
              <a:t>Position words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words</a:t>
            </a:r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7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8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3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spelling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Top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sz="1600" dirty="0">
                <a:latin typeface="Comic Sans MS"/>
                <a:cs typeface="Comic Sans MS"/>
              </a:rPr>
              <a:t>Page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Space</a:t>
            </a: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2465659" y="126266"/>
            <a:ext cx="3239640" cy="1243800"/>
          </a:xfrm>
        </p:spPr>
        <p:txBody>
          <a:bodyPr/>
          <a:lstStyle/>
          <a:p>
            <a:r>
              <a:rPr lang="en-US" dirty="0" err="1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N-z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5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Top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sz="1600" dirty="0">
                <a:latin typeface="Comic Sans MS"/>
                <a:cs typeface="Comic Sans MS"/>
              </a:rPr>
              <a:t>Page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Space</a:t>
            </a: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1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N-</a:t>
            </a:r>
            <a:r>
              <a:rPr lang="en-GB" dirty="0" err="1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2598300" y="1902600"/>
            <a:ext cx="1599480" cy="3333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00"/>
                </a:solidFill>
                <a:latin typeface="Comic Sans MS"/>
                <a:ea typeface="DejaVu Sans"/>
              </a:rPr>
              <a:t>Hello</a:t>
            </a:r>
            <a:endParaRPr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7944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6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 dirty="0"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 dirty="0"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6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7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8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9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0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1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2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9" name="Picture 134"/>
          <p:cNvPicPr/>
          <p:nvPr/>
        </p:nvPicPr>
        <p:blipFill>
          <a:blip r:embed="rId13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4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5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70" name="Picture 151"/>
          <p:cNvPicPr/>
          <p:nvPr/>
        </p:nvPicPr>
        <p:blipFill>
          <a:blip r:embed="rId16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words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37" y="3098239"/>
            <a:ext cx="914400" cy="865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88" y="1757386"/>
            <a:ext cx="1060704" cy="963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60" y="4392547"/>
            <a:ext cx="701040" cy="102412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96" y="3142884"/>
            <a:ext cx="749226" cy="74259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9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0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0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1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9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2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3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4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5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6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7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7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18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19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/>
              <a:t>More action words</a:t>
            </a:r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  <p:pic>
        <p:nvPicPr>
          <p:cNvPr id="83" name="Picture 82" descr="play area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420" y="4514124"/>
            <a:ext cx="793000" cy="793000"/>
          </a:xfrm>
          <a:prstGeom prst="rect">
            <a:avLst/>
          </a:prstGeom>
        </p:spPr>
      </p:pic>
      <p:pic>
        <p:nvPicPr>
          <p:cNvPr id="84" name="Picture 83" descr="toys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2444" y="4479677"/>
            <a:ext cx="824847" cy="824847"/>
          </a:xfrm>
          <a:prstGeom prst="rect">
            <a:avLst/>
          </a:prstGeom>
        </p:spPr>
      </p:pic>
      <p:pic>
        <p:nvPicPr>
          <p:cNvPr id="92" name="Picture 91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5811278" y="3005387"/>
            <a:ext cx="1091593" cy="1091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4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5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6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7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8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9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0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1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2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2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3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4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5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6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17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8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/>
              <a:t>yet more action words </a:t>
            </a:r>
          </a:p>
        </p:txBody>
      </p:sp>
      <p:pic>
        <p:nvPicPr>
          <p:cNvPr id="9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27" y="5936654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</a:t>
            </a:r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colours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bored</a:t>
            </a:r>
            <a:endParaRPr dirty="0"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feelings</a:t>
            </a:r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</a:t>
            </a:r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opposites</a:t>
            </a:r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8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9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0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1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2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3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4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5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3" name="Picture 110"/>
          <p:cNvPicPr/>
          <p:nvPr/>
        </p:nvPicPr>
        <p:blipFill>
          <a:blip r:embed="rId16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17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18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19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0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1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9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9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18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chatting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6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27" y="1724244"/>
            <a:ext cx="1463040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8" y="5711089"/>
            <a:ext cx="1335024" cy="85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4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5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6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7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8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</a:t>
            </a:r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4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things</a:t>
            </a:r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animals</a:t>
            </a:r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/>
              <a:t>Water animals</a:t>
            </a:r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pets</a:t>
            </a:r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dirty="0"/>
              <a:t>Common things</a:t>
            </a:r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animals</a:t>
            </a:r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/>
              <a:t>Farm animals</a:t>
            </a:r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insects</a:t>
            </a:r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birds</a:t>
            </a:r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6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2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3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5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0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5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6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  <p:sp>
        <p:nvSpPr>
          <p:cNvPr id="10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0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3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 care</a:t>
            </a:r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parts</a:t>
            </a:r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parts</a:t>
            </a:r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clothes</a:t>
            </a:r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</a:t>
            </a:r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toys</a:t>
            </a:r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</a:t>
            </a:r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/>
              <a:t>Things that help</a:t>
            </a:r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toiletries</a:t>
            </a:r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Food chat</a:t>
            </a:r>
          </a:p>
        </p:txBody>
      </p:sp>
      <p:sp>
        <p:nvSpPr>
          <p:cNvPr id="8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furniture</a:t>
            </a:r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things</a:t>
            </a:r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gardening</a:t>
            </a:r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</a:t>
            </a:r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</a:t>
            </a:r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</a:t>
            </a:r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5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6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7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8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9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9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0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1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2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3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4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5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6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7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6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8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19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0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4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7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days</a:t>
            </a:r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months</a:t>
            </a:r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days</a:t>
            </a:r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7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8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9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0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1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2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3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3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3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4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5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6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7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8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19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0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1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2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3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4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5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3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</a:t>
            </a:r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shops</a:t>
            </a:r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Outside places</a:t>
            </a:r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 dirty="0"/>
          </a:p>
        </p:txBody>
      </p:sp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8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9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pic>
        <p:nvPicPr>
          <p:cNvPr id="5758" name="Picture 71"/>
          <p:cNvPicPr/>
          <p:nvPr/>
        </p:nvPicPr>
        <p:blipFill>
          <a:blip r:embed="rId12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3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5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6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7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18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18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19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0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/>
              <a:t>leisure</a:t>
            </a:r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8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4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5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6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7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5" name="Picture 91"/>
          <p:cNvPicPr/>
          <p:nvPr/>
        </p:nvPicPr>
        <p:blipFill>
          <a:blip r:embed="rId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3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3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4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5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6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mp3</a:t>
            </a:r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88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  <p:sp>
        <p:nvSpPr>
          <p:cNvPr id="3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27557</TotalTime>
  <Words>2813</Words>
  <Application>Microsoft Macintosh PowerPoint</Application>
  <PresentationFormat>On-screen Show (4:3)</PresentationFormat>
  <Paragraphs>1962</Paragraphs>
  <Slides>104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0" baseType="lpstr">
      <vt:lpstr>Arial</vt:lpstr>
      <vt:lpstr>Calibri</vt:lpstr>
      <vt:lpstr>Comic Sans MS</vt:lpstr>
      <vt:lpstr>DejaVu Sans</vt:lpstr>
      <vt:lpstr>StarSymbol</vt:lpstr>
      <vt:lpstr>Office Theme</vt:lpstr>
      <vt:lpstr>Top page</vt:lpstr>
      <vt:lpstr>Top page2</vt:lpstr>
      <vt:lpstr>PowerPoint Presentation</vt:lpstr>
      <vt:lpstr>PowerPoint Presentation</vt:lpstr>
      <vt:lpstr>PowerPoint Presentation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Joseph</cp:lastModifiedBy>
  <cp:revision>585</cp:revision>
  <dcterms:created xsi:type="dcterms:W3CDTF">2014-11-16T21:38:59Z</dcterms:created>
  <dcterms:modified xsi:type="dcterms:W3CDTF">2019-01-31T12:16:24Z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